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ink/ink1.xml" ContentType="application/inkml+xml"/>
  <Override PartName="/ppt/ink/ink2.xml" ContentType="application/inkml+xml"/>
  <Override PartName="/ppt/ink/ink3.xml" ContentType="application/inkml+xml"/>
  <Override PartName="/ppt/ink/ink4.xml" ContentType="application/inkml+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720" r:id="rId1"/>
  </p:sldMasterIdLst>
  <p:notesMasterIdLst>
    <p:notesMasterId r:id="rId2"/>
  </p:notesMasterIdLst>
  <p:sldIdLst>
    <p:sldId id="378" r:id="rId3"/>
    <p:sldId id="379" r:id="rId4"/>
    <p:sldId id="380" r:id="rId5"/>
    <p:sldId id="381" r:id="rId6"/>
    <p:sldId id="382" r:id="rId7"/>
    <p:sldId id="383" r:id="rId8"/>
    <p:sldId id="384" r:id="rId9"/>
    <p:sldId id="385" r:id="rId10"/>
    <p:sldId id="386" r:id="rId11"/>
    <p:sldId id="387" r:id="rId12"/>
    <p:sldId id="388"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ink/ink1.xml><?xml version="1.0" encoding="utf-8"?>
<ink xmlns="http://www.w3.org/2003/InkML">
  <definitions>
    <brush xml:id="br1">
      <brushProperty name="color" value="#ff0000"/>
      <brushProperty name="width" value="0.079375" units="cm"/>
      <brushProperty name="tip" value="rectangle"/>
      <brushProperty name="fitToCurve" value="1"/>
      <brushProperty name="rasterOp" value="maskPen"/>
      <brushProperty name="height" value="0.15875" units="cm"/>
    </brush>
    <context xml:id="ctx0">
      <inkSource xml:id="inkSrc0">
        <traceFormat>
          <channel name="X" units="cm" defaultValue="0" type="decimal"/>
          <channel name="Y" units="cm" defaultValue="0" type="decimal"/>
        </traceFormat>
        <channelProperties>
          <channelProperty channel="X" name="resolution" value="28.36041" units="1/cm"/>
          <channelProperty channel="Y" name="resolution" value="28.36041" units="1/cm"/>
        </channelProperties>
      </inkSource>
    </context>
  </definitions>
  <trace timeOffset="0.0" brushRef="#br1" contextRef="#ctx0"> 5785.08 6194.716, 5968.644 6168.492, 6125.986 6168.492, 6309.55 6168.492, 6466.8906 6142.269, 6624.2314 6142.269, 6781.5728 6142.269, 6938.913 6168.492, 7148.7017 6168.492, 7332.2656 6168.492, 7515.83 6194.716, 7699.3945 6220.94, 7856.7354 6220.94, 7987.8525 6220.94, 8145.1943 6220.94, 8302.534 6220.94, 8459.875 6220.94, 8590.993 6220.94, 8722.11 6247.163, 8853.228 6247.163, 8958.122 6273.3867, 9089.238 6273.3867, 9194.134 6273.3867, 9325.251 6299.61, 9456.368 6299.61, 9561.262 6299.61, 9692.379 6325.8335, 9823.497 6325.8335, 9928.391 6352.057, 10033.285 6352.057, 10164.402 6352.057, 10295.52 6352.057, 10452.86 6352.057, 10636.426 6325.8335, 10793.766 6325.8335, 10951.106 6299.61, 11082.225 6299.61, 11187.118 6299.61, 11318.235 6299.61, 11449.353 6299.61, 11554.247 6299.61, 11685.364 6273.3867, 11816.481 6273.3867, 11973.822 6247.163, 12131.164 6247.163, 12288.504 6220.94, 12445.845 6194.716, 12603.187 6168.492, 12734.304 6142.269, 12865.422 6116.0454, 12970.314 6089.822, 13075.208 6089.822</trace>
</ink>
</file>

<file path=ppt/ink/ink2.xml><?xml version="1.0" encoding="utf-8"?>
<ink xmlns="http://www.w3.org/2003/InkML">
  <definitions>
    <brush xml:id="br1">
      <brushProperty name="color" value="#ff0000"/>
      <brushProperty name="width" value="0.079375" units="cm"/>
      <brushProperty name="tip" value="rectangle"/>
      <brushProperty name="fitToCurve" value="1"/>
      <brushProperty name="rasterOp" value="maskPen"/>
      <brushProperty name="height" value="0.15875" units="cm"/>
    </brush>
    <context xml:id="ctx0">
      <inkSource xml:id="inkSrc0">
        <traceFormat>
          <channel name="X" units="cm" defaultValue="0" type="decimal"/>
          <channel name="Y" units="cm" defaultValue="0" type="decimal"/>
        </traceFormat>
        <channelProperties>
          <channelProperty channel="X" name="resolution" value="28.36041" units="1/cm"/>
          <channelProperty channel="Y" name="resolution" value="28.36041" units="1/cm"/>
        </channelProperties>
      </inkSource>
    </context>
  </definitions>
  <trace timeOffset="0.0" brushRef="#br1" contextRef="#ctx0"> 4207.3516 10774.249, 4323.27 10759.76, 4381.2295 10745.27, 4468.1685 10745.27, 4526.1274 10730.78, 4584.0864 10730.78, 4685.515 10716.291, 4801.4336 10716.291, 4859.393 10701.8, 4917.352 10701.8, 4975.311 10687.311, 5033.2705 10701.8, 5134.699 10701.8, 5250.617 10701.8, 5308.5767 10701.8, 5366.536 10701.8, 5467.9644 10701.8, 5525.924 10701.8, 5598.3726 10701.8, 5699.8013 10701.8, 5815.7197 10701.8, 5873.6787 10701.8, 5931.638 10701.8, 5989.597 10687.311, 6062.0464 10687.311, 6120.0054 10672.821, 6206.9443 10658.331, 6264.904 10643.842, 6337.3525 10658.331, 6395.3115 10643.842, 6453.271 10643.842, 6554.6997 10643.842, 6627.1484 10643.842, 6743.0674 10658.331, 6801.0264 10658.331, 6858.9854 10658.331, 6916.945 10658.331, 6974.904 10658.331, 7076.3325 10672.821, 7163.272 10672.821, 7250.21 10672.821, 7322.6587 10687.311, 7424.0874 10701.8, 7540.007 10701.8, 7641.4355 10701.8, 7728.3735 10701.8, 7800.8223 10701.8, 7887.7617 10701.8, 7989.1904 10701.8, 8090.619 10701.8, 8192.048 10687.311, 8278.986 10687.311, 8365.925 10672.821, 8467.3545 10672.821, 8554.292 10672.821, 8655.721 10672.821, 8742.659 10672.821, 8829.6 10672.821, 8916.538 10672.821, 8988.986 10687.311, 9061.436 10687.311, 9119.3955 10701.8, 9177.3545 10701.8, 9249.803 10716.291, 9336.742 10716.291, 9452.66 10716.291, 9510.619 10716.291, 9568.578 10716.291, 9626.538 10701.8, 9698.986 10701.8, 9756.946 10687.311, 9843.885 10687.311, 9901.844 10672.821, 9974.293 10687.311, 10032.252 10672.821, 10104.701 10672.821, 10162.661 10658.331, 10235.109 10658.331, 10293.068 10643.842, 10351.028 10658.331, 10452.457 10643.842, 10553.885 10643.842, 10655.314 10658.331, 10771.232 10658.331, 10829.19 10658.331, 10887.15 10658.331, 10945.109 10658.331, 11003.069 10658.331, 11061.028 10658.331, 11118.988 10672.821, 11220.416 10672.821, 11278.375 10672.821, 11350.824 10687.311, 11408.784 10687.311, 11466.743 10701.8, 11524.702 10701.8, 11597.151 10701.8, 11655.109 10701.8, 11727.56 10716.291, 11785.518 10716.291, 11857.967 10716.291, 11915.927 10716.291, 11988.375 10716.291, 12046.335 10716.291, 12104.294 10716.291, 12205.723 10716.291, 12307.151 10701.8, 12423.07 10687.311, 12481.028 10672.821, 12538.988 10672.821, 12596.947 10658.331, 12654.906 10658.331, 12756.335 10643.842, 12843.274 10629.352, 12930.213 10614.862, 13002.662 10614.862, 13060.621 10614.862, 13118.58 10614.862</trace>
</ink>
</file>

<file path=ppt/ink/ink3.xml><?xml version="1.0" encoding="utf-8"?>
<ink xmlns="http://www.w3.org/2003/InkML">
  <definitions>
    <brush xml:id="br1">
      <brushProperty name="color" value="#ff0000"/>
      <brushProperty name="width" value="0.079375" units="cm"/>
      <brushProperty name="tip" value="rectangle"/>
      <brushProperty name="fitToCurve" value="1"/>
      <brushProperty name="rasterOp" value="maskPen"/>
      <brushProperty name="height" value="0.15875" units="cm"/>
    </brush>
    <context xml:id="ctx0">
      <inkSource xml:id="inkSrc0">
        <traceFormat>
          <channel name="X" units="cm" defaultValue="0" type="decimal"/>
          <channel name="Y" units="cm" defaultValue="0" type="decimal"/>
        </traceFormat>
        <channelProperties>
          <channelProperty channel="X" name="resolution" value="28.36041" units="1/cm"/>
          <channelProperty channel="Y" name="resolution" value="28.36041" units="1/cm"/>
        </channelProperties>
      </inkSource>
    </context>
  </definitions>
  <trace timeOffset="0.0" brushRef="#br1" contextRef="#ctx0"> 1619.9785 11574.774, 1676.0641 11574.774, 1760.1924 11588.795, 1816.2778 11588.795, 1886.3846 11602.816, 1970.5128 11602.816, 2068.6626 11602.816, 2138.7695 11602.816, 2208.8765 11602.816, 2264.9617 11602.816, 2321.047 11602.816, 2377.1328 11588.795, 2461.261 11588.795, 2531.3682 11574.774, 2601.4749 11588.795, 2671.5815 11588.795, 2755.71 11588.795, 2825.8167 11588.795, 2909.945 11588.795, 2994.0732 11588.795, 3106.2444 11588.795, 3204.3938 11588.795, 3316.565 11616.838, 3414.7146 11630.859, 3512.8643 11644.881, 3611.014 11644.881, 3709.1636 11658.902, 3807.313 11658.902, 3905.4631 11672.923, 4003.6123 11658.902, 4101.762 11658.902, 4213.9336 11644.881, 4368.168 11644.881, 4480.3394 11616.838, 4606.5312 11602.816, 4704.6816 11574.774, 4816.852 11574.774, 4915.002 11560.752, 5013.151 11560.752, 5083.259 11546.731, 5153.365 11560.752</trace>
</ink>
</file>

<file path=ppt/ink/ink4.xml><?xml version="1.0" encoding="utf-8"?>
<ink xmlns="http://www.w3.org/2003/InkML">
  <definitions>
    <brush xml:id="br1">
      <brushProperty name="color" value="#ff0000"/>
      <brushProperty name="width" value="0.079375" units="cm"/>
      <brushProperty name="tip" value="rectangle"/>
      <brushProperty name="fitToCurve" value="1"/>
      <brushProperty name="rasterOp" value="maskPen"/>
      <brushProperty name="height" value="0.15875" units="cm"/>
    </brush>
    <context xml:id="ctx0">
      <inkSource xml:id="inkSrc0">
        <traceFormat>
          <channel name="X" units="cm" defaultValue="0" type="decimal"/>
          <channel name="Y" units="cm" defaultValue="0" type="decimal"/>
        </traceFormat>
        <channelProperties>
          <channelProperty channel="X" name="resolution" value="28.36041" units="1/cm"/>
          <channelProperty channel="Y" name="resolution" value="28.36041" units="1/cm"/>
        </channelProperties>
      </inkSource>
    </context>
  </definitions>
  <trace timeOffset="0.0" brushRef="#br1" contextRef="#ctx0"> 5153.3735 1579.1794, 5354.644 1599.3064, 5455.2793 1619.4336, 5576.0415 1619.4336, 5696.804 1619.4336, 5817.566 1619.4336, 5918.2007 1619.4336, 6018.836 1639.5604, 6159.725 1639.5604, 6280.488 1639.5604, 6401.2495 1639.5604, 6522.0117 1639.5604, 6622.647 1639.5604, 6723.282 1639.5604, 6803.7905 1639.5604, 6904.4253 1639.5604, 6984.933 1639.5604, 7085.5684 1659.6876, 7166.0767 1659.6876, 7246.5854 1679.8147, 7347.2197 1679.8147, 7427.7285 1679.8147, 7528.3633 1699.9415, 7608.871 1699.9415, 7709.5063 1699.9415, 7790.0146 1699.9415, 7870.5225 1699.9415, 7971.1577 1699.9415, 8051.6655 1699.9415, 8132.1743 1699.9415, 8232.81 1699.9415, 8313.317 1699.9415, 8393.826 1679.8147, 8474.334 1679.8147, 8554.842 1679.8147, 8635.35 1679.8147, 8715.857 1679.8147, 8796.366 1679.8147, 8876.874 1679.8147, 8957.382 1679.8147, 9037.891 1679.8147, 9118.397 1659.6876, 9198.906 1659.6876, 9279.414 1639.5604, 9359.923 1639.5604, 9460.558 1639.5604, 9541.066 1639.5604, 9641.701 1619.4336, 9722.21 1599.3064, 9822.846 1619.4336, 9903.353 1619.4336, 9983.86 1619.4336, 10064.369 1619.4336, 10165.005 1619.4336, 10245.512 1619.4336, 10346.148 1599.3064, 10426.656 1599.3064, 10507.164 1599.3064, 10607.799 1599.3064, 10708.435 1599.3064, 10788.942 1599.3064, 10869.45 1599.3064, 10949.959 1599.3064, 11050.595 1599.3064, 11131.103 1599.3064, 11211.61 1599.3064, 11312.245 1599.3064, 11412.881 1599.3064, 11513.516 1599.3064, 11594.022 1619.4336, 11674.531 1619.4336, 11755.04 1619.4336, 11855.675 1639.5604, 11936.184 1639.5604, 12036.818 1639.5604, 12137.453 1639.5604, 12258.216 1639.5604, 12358.851 1639.5604, 12479.612 1639.5604, 12600.375 1639.5604, 12741.264 1639.5604, 12862.026 1619.4336, 12982.789 1619.4336, 13083.424 1599.3064, 13163.932 1619.4336, 13264.567 1619.4336, 13365.203 1599.3064</trace>
</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 name=""/>
        <p:cNvGrpSpPr/>
        <p:nvPr/>
      </p:nvGrpSpPr>
      <p:grpSpPr>
        <a:xfrm>
          <a:off x="0" y="0"/>
          <a:ext cx="0" cy="0"/>
          <a:chOff x="0" y="0"/>
          <a:chExt cx="0" cy="0"/>
        </a:xfrm>
      </p:grpSpPr>
      <p:sp>
        <p:nvSpPr>
          <p:cNvPr id="104870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0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0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0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0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1" name=""/>
        <p:cNvGrpSpPr/>
        <p:nvPr/>
      </p:nvGrpSpPr>
      <p:grpSpPr>
        <a:xfrm>
          <a:off x="0" y="0"/>
          <a:ext cx="0" cy="0"/>
          <a:chOff x="0" y="0"/>
          <a:chExt cx="0" cy="0"/>
        </a:xfrm>
      </p:grpSpPr>
      <p:sp>
        <p:nvSpPr>
          <p:cNvPr id="1048667" name="Title 1"/>
          <p:cNvSpPr>
            <a:spLocks noGrp="1"/>
          </p:cNvSpPr>
          <p:nvPr>
            <p:ph type="title"/>
          </p:nvPr>
        </p:nvSpPr>
        <p:spPr/>
        <p:txBody>
          <a:bodyPr/>
          <a:p>
            <a:r>
              <a:rPr altLang="zh-CN" lang="en-US" smtClean="0"/>
              <a:t>Click to edit Master title style</a:t>
            </a:r>
            <a:endParaRPr dirty="0" lang="en-US"/>
          </a:p>
        </p:txBody>
      </p:sp>
      <p:sp>
        <p:nvSpPr>
          <p:cNvPr id="104866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70" name="Footer Placeholder 4"/>
          <p:cNvSpPr>
            <a:spLocks noGrp="1"/>
          </p:cNvSpPr>
          <p:nvPr>
            <p:ph type="ftr" sz="quarter" idx="11"/>
          </p:nvPr>
        </p:nvSpPr>
        <p:spPr/>
        <p:txBody>
          <a:bodyPr/>
          <a:p>
            <a:endParaRPr altLang="en-US" lang="zh-CN"/>
          </a:p>
        </p:txBody>
      </p:sp>
      <p:sp>
        <p:nvSpPr>
          <p:cNvPr id="104867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8" name=""/>
        <p:cNvGrpSpPr/>
        <p:nvPr/>
      </p:nvGrpSpPr>
      <p:grpSpPr>
        <a:xfrm>
          <a:off x="0" y="0"/>
          <a:ext cx="0" cy="0"/>
          <a:chOff x="0" y="0"/>
          <a:chExt cx="0" cy="0"/>
        </a:xfrm>
      </p:grpSpPr>
      <p:sp>
        <p:nvSpPr>
          <p:cNvPr id="104865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5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4" name="Footer Placeholder 4"/>
          <p:cNvSpPr>
            <a:spLocks noGrp="1"/>
          </p:cNvSpPr>
          <p:nvPr>
            <p:ph type="ftr" sz="quarter" idx="11"/>
          </p:nvPr>
        </p:nvSpPr>
        <p:spPr/>
        <p:txBody>
          <a:bodyPr/>
          <a:p>
            <a:endParaRPr altLang="en-US" lang="zh-CN"/>
          </a:p>
        </p:txBody>
      </p:sp>
      <p:sp>
        <p:nvSpPr>
          <p:cNvPr id="104865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9" name=""/>
        <p:cNvGrpSpPr/>
        <p:nvPr/>
      </p:nvGrpSpPr>
      <p:grpSpPr>
        <a:xfrm>
          <a:off x="0" y="0"/>
          <a:ext cx="0" cy="0"/>
          <a:chOff x="0" y="0"/>
          <a:chExt cx="0" cy="0"/>
        </a:xfrm>
      </p:grpSpPr>
      <p:sp>
        <p:nvSpPr>
          <p:cNvPr id="1048656" name="Title 1"/>
          <p:cNvSpPr>
            <a:spLocks noGrp="1"/>
          </p:cNvSpPr>
          <p:nvPr>
            <p:ph type="title"/>
          </p:nvPr>
        </p:nvSpPr>
        <p:spPr/>
        <p:txBody>
          <a:bodyPr/>
          <a:p>
            <a:r>
              <a:rPr altLang="zh-CN" lang="en-US" smtClean="0"/>
              <a:t>Click to edit Master title style</a:t>
            </a:r>
            <a:endParaRPr dirty="0" lang="en-US"/>
          </a:p>
        </p:txBody>
      </p:sp>
      <p:sp>
        <p:nvSpPr>
          <p:cNvPr id="104865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9" name="Footer Placeholder 4"/>
          <p:cNvSpPr>
            <a:spLocks noGrp="1"/>
          </p:cNvSpPr>
          <p:nvPr>
            <p:ph type="ftr" sz="quarter" idx="11"/>
          </p:nvPr>
        </p:nvSpPr>
        <p:spPr/>
        <p:txBody>
          <a:bodyPr/>
          <a:p>
            <a:endParaRPr altLang="en-US" lang="zh-CN"/>
          </a:p>
        </p:txBody>
      </p:sp>
      <p:sp>
        <p:nvSpPr>
          <p:cNvPr id="104866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 name=""/>
        <p:cNvGrpSpPr/>
        <p:nvPr/>
      </p:nvGrpSpPr>
      <p:grpSpPr>
        <a:xfrm>
          <a:off x="0" y="0"/>
          <a:ext cx="0" cy="0"/>
          <a:chOff x="0" y="0"/>
          <a:chExt cx="0" cy="0"/>
        </a:xfrm>
      </p:grpSpPr>
      <p:sp>
        <p:nvSpPr>
          <p:cNvPr id="104867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7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7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75" name="Footer Placeholder 4"/>
          <p:cNvSpPr>
            <a:spLocks noGrp="1"/>
          </p:cNvSpPr>
          <p:nvPr>
            <p:ph type="ftr" sz="quarter" idx="11"/>
          </p:nvPr>
        </p:nvSpPr>
        <p:spPr/>
        <p:txBody>
          <a:bodyPr/>
          <a:p>
            <a:endParaRPr altLang="en-US" lang="zh-CN"/>
          </a:p>
        </p:txBody>
      </p:sp>
      <p:sp>
        <p:nvSpPr>
          <p:cNvPr id="104867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3" name=""/>
        <p:cNvGrpSpPr/>
        <p:nvPr/>
      </p:nvGrpSpPr>
      <p:grpSpPr>
        <a:xfrm>
          <a:off x="0" y="0"/>
          <a:ext cx="0" cy="0"/>
          <a:chOff x="0" y="0"/>
          <a:chExt cx="0" cy="0"/>
        </a:xfrm>
      </p:grpSpPr>
      <p:sp>
        <p:nvSpPr>
          <p:cNvPr id="1048677" name="Title 1"/>
          <p:cNvSpPr>
            <a:spLocks noGrp="1"/>
          </p:cNvSpPr>
          <p:nvPr>
            <p:ph type="title"/>
          </p:nvPr>
        </p:nvSpPr>
        <p:spPr/>
        <p:txBody>
          <a:bodyPr/>
          <a:p>
            <a:r>
              <a:rPr altLang="zh-CN" lang="en-US" smtClean="0"/>
              <a:t>Click to edit Master title style</a:t>
            </a:r>
            <a:endParaRPr dirty="0" lang="en-US"/>
          </a:p>
        </p:txBody>
      </p:sp>
      <p:sp>
        <p:nvSpPr>
          <p:cNvPr id="104867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7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8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81" name="Footer Placeholder 5"/>
          <p:cNvSpPr>
            <a:spLocks noGrp="1"/>
          </p:cNvSpPr>
          <p:nvPr>
            <p:ph type="ftr" sz="quarter" idx="11"/>
          </p:nvPr>
        </p:nvSpPr>
        <p:spPr/>
        <p:txBody>
          <a:bodyPr/>
          <a:p>
            <a:endParaRPr altLang="en-US" lang="zh-CN"/>
          </a:p>
        </p:txBody>
      </p:sp>
      <p:sp>
        <p:nvSpPr>
          <p:cNvPr id="104868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 name=""/>
        <p:cNvGrpSpPr/>
        <p:nvPr/>
      </p:nvGrpSpPr>
      <p:grpSpPr>
        <a:xfrm>
          <a:off x="0" y="0"/>
          <a:ext cx="0" cy="0"/>
          <a:chOff x="0" y="0"/>
          <a:chExt cx="0" cy="0"/>
        </a:xfrm>
      </p:grpSpPr>
      <p:sp>
        <p:nvSpPr>
          <p:cNvPr id="104868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8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8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8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8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88"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89" name="Footer Placeholder 7"/>
          <p:cNvSpPr>
            <a:spLocks noGrp="1"/>
          </p:cNvSpPr>
          <p:nvPr>
            <p:ph type="ftr" sz="quarter" idx="11"/>
          </p:nvPr>
        </p:nvSpPr>
        <p:spPr/>
        <p:txBody>
          <a:bodyPr/>
          <a:p>
            <a:endParaRPr altLang="en-US" lang="zh-CN"/>
          </a:p>
        </p:txBody>
      </p:sp>
      <p:sp>
        <p:nvSpPr>
          <p:cNvPr id="1048690"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7" name=""/>
        <p:cNvGrpSpPr/>
        <p:nvPr/>
      </p:nvGrpSpPr>
      <p:grpSpPr>
        <a:xfrm>
          <a:off x="0" y="0"/>
          <a:ext cx="0" cy="0"/>
          <a:chOff x="0" y="0"/>
          <a:chExt cx="0" cy="0"/>
        </a:xfrm>
      </p:grpSpPr>
      <p:sp>
        <p:nvSpPr>
          <p:cNvPr id="1048647" name="Title 1"/>
          <p:cNvSpPr>
            <a:spLocks noGrp="1"/>
          </p:cNvSpPr>
          <p:nvPr>
            <p:ph type="title"/>
          </p:nvPr>
        </p:nvSpPr>
        <p:spPr/>
        <p:txBody>
          <a:bodyPr/>
          <a:p>
            <a:r>
              <a:rPr altLang="zh-CN" lang="en-US" smtClean="0"/>
              <a:t>Click to edit Master title style</a:t>
            </a:r>
            <a:endParaRPr dirty="0" lang="en-US"/>
          </a:p>
        </p:txBody>
      </p:sp>
      <p:sp>
        <p:nvSpPr>
          <p:cNvPr id="1048648"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9" name="Footer Placeholder 3"/>
          <p:cNvSpPr>
            <a:spLocks noGrp="1"/>
          </p:cNvSpPr>
          <p:nvPr>
            <p:ph type="ftr" sz="quarter" idx="11"/>
          </p:nvPr>
        </p:nvSpPr>
        <p:spPr/>
        <p:txBody>
          <a:bodyPr/>
          <a:p>
            <a:endParaRPr altLang="en-US" lang="zh-CN"/>
          </a:p>
        </p:txBody>
      </p:sp>
      <p:sp>
        <p:nvSpPr>
          <p:cNvPr id="1048650"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5" name=""/>
        <p:cNvGrpSpPr/>
        <p:nvPr/>
      </p:nvGrpSpPr>
      <p:grpSpPr>
        <a:xfrm>
          <a:off x="0" y="0"/>
          <a:ext cx="0" cy="0"/>
          <a:chOff x="0" y="0"/>
          <a:chExt cx="0" cy="0"/>
        </a:xfrm>
      </p:grpSpPr>
      <p:sp>
        <p:nvSpPr>
          <p:cNvPr id="1048691"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92" name="Footer Placeholder 2"/>
          <p:cNvSpPr>
            <a:spLocks noGrp="1"/>
          </p:cNvSpPr>
          <p:nvPr>
            <p:ph type="ftr" sz="quarter" idx="11"/>
          </p:nvPr>
        </p:nvSpPr>
        <p:spPr/>
        <p:txBody>
          <a:bodyPr/>
          <a:p>
            <a:endParaRPr altLang="en-US" lang="zh-CN"/>
          </a:p>
        </p:txBody>
      </p:sp>
      <p:sp>
        <p:nvSpPr>
          <p:cNvPr id="1048693"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9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9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9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9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98" name="Footer Placeholder 5"/>
          <p:cNvSpPr>
            <a:spLocks noGrp="1"/>
          </p:cNvSpPr>
          <p:nvPr>
            <p:ph type="ftr" sz="quarter" idx="11"/>
          </p:nvPr>
        </p:nvSpPr>
        <p:spPr/>
        <p:txBody>
          <a:bodyPr/>
          <a:p>
            <a:endParaRPr altLang="en-US" lang="zh-CN"/>
          </a:p>
        </p:txBody>
      </p:sp>
      <p:sp>
        <p:nvSpPr>
          <p:cNvPr id="104869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0" name=""/>
        <p:cNvGrpSpPr/>
        <p:nvPr/>
      </p:nvGrpSpPr>
      <p:grpSpPr>
        <a:xfrm>
          <a:off x="0" y="0"/>
          <a:ext cx="0" cy="0"/>
          <a:chOff x="0" y="0"/>
          <a:chExt cx="0" cy="0"/>
        </a:xfrm>
      </p:grpSpPr>
      <p:sp>
        <p:nvSpPr>
          <p:cNvPr id="104866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6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6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5" name="Footer Placeholder 5"/>
          <p:cNvSpPr>
            <a:spLocks noGrp="1"/>
          </p:cNvSpPr>
          <p:nvPr>
            <p:ph type="ftr" sz="quarter" idx="11"/>
          </p:nvPr>
        </p:nvSpPr>
        <p:spPr/>
        <p:txBody>
          <a:bodyPr/>
          <a:p>
            <a:endParaRPr altLang="en-US" lang="zh-CN"/>
          </a:p>
        </p:txBody>
      </p:sp>
      <p:sp>
        <p:nvSpPr>
          <p:cNvPr id="104866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customXml" Target="../ink/ink1.xml"/><Relationship Id="rId2" Type="http://schemas.openxmlformats.org/officeDocument/2006/relationships/customXml" Target="../ink/ink2.xml"/><Relationship Id="rId3" Type="http://schemas.openxmlformats.org/officeDocument/2006/relationships/customXml" Target="../ink/ink3.xml"/><Relationship Id="rId4" Type="http://schemas.openxmlformats.org/officeDocument/2006/relationships/customXml" Target="../ink/ink4.xml"/><Relationship Id="rId5"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pic>
        <p:nvPicPr>
          <p:cNvPr id="2097152" name=""/>
          <p:cNvPicPr>
            <a:picLocks/>
          </p:cNvPicPr>
          <p:nvPr/>
        </p:nvPicPr>
        <p:blipFill>
          <a:blip xmlns:r="http://schemas.openxmlformats.org/officeDocument/2006/relationships" r:embed="rId1"/>
          <a:srcRect l="3332" r="3332"/>
          <a:stretch>
            <a:fillRect/>
          </a:stretch>
        </p:blipFill>
        <p:spPr>
          <a:xfrm rot="0">
            <a:off x="0" y="-21682"/>
            <a:ext cx="9173223" cy="6879682"/>
          </a:xfrm>
          <a:prstGeom prst="rect"/>
        </p:spPr>
      </p:pic>
      <p:sp>
        <p:nvSpPr>
          <p:cNvPr id="1048586" name=""/>
          <p:cNvSpPr txBox="1"/>
          <p:nvPr/>
        </p:nvSpPr>
        <p:spPr>
          <a:xfrm>
            <a:off x="354201" y="434653"/>
            <a:ext cx="9055250" cy="1463040"/>
          </a:xfrm>
          <a:prstGeom prst="rect"/>
        </p:spPr>
        <p:txBody>
          <a:bodyPr rtlCol="0" wrap="square">
            <a:spAutoFit/>
          </a:bodyPr>
          <a:p>
            <a:pPr algn="ctr"/>
            <a:r>
              <a:rPr altLang="zh-CN" b="1" sz="4600" i="1" lang="en-US">
                <a:solidFill>
                  <a:srgbClr val="CC99FF"/>
                </a:solidFill>
              </a:rPr>
              <a:t>Yashwantr</a:t>
            </a:r>
            <a:r>
              <a:rPr altLang="zh-CN" b="1" sz="4600" i="1" lang="en-US">
                <a:solidFill>
                  <a:srgbClr val="CC99FF"/>
                </a:solidFill>
              </a:rPr>
              <a:t>a</a:t>
            </a:r>
            <a:r>
              <a:rPr altLang="zh-CN" b="1" sz="4600" i="1" lang="en-US">
                <a:solidFill>
                  <a:srgbClr val="CC99FF"/>
                </a:solidFill>
              </a:rPr>
              <a:t>o</a:t>
            </a:r>
            <a:r>
              <a:rPr altLang="zh-CN" b="1" sz="4600" i="1" lang="en-US">
                <a:solidFill>
                  <a:srgbClr val="CC99FF"/>
                </a:solidFill>
              </a:rPr>
              <a:t> </a:t>
            </a:r>
            <a:r>
              <a:rPr altLang="zh-CN" b="1" sz="4600" i="1" lang="en-US">
                <a:solidFill>
                  <a:srgbClr val="CC99FF"/>
                </a:solidFill>
              </a:rPr>
              <a:t>c</a:t>
            </a:r>
            <a:r>
              <a:rPr altLang="zh-CN" b="1" sz="4600" i="1" lang="en-US">
                <a:solidFill>
                  <a:srgbClr val="CC99FF"/>
                </a:solidFill>
              </a:rPr>
              <a:t>h</a:t>
            </a:r>
            <a:r>
              <a:rPr altLang="zh-CN" b="1" sz="4600" i="1" lang="en-US">
                <a:solidFill>
                  <a:srgbClr val="CC99FF"/>
                </a:solidFill>
              </a:rPr>
              <a:t>a</a:t>
            </a:r>
            <a:r>
              <a:rPr altLang="zh-CN" b="1" sz="4600" i="1" lang="en-US">
                <a:solidFill>
                  <a:srgbClr val="CC99FF"/>
                </a:solidFill>
              </a:rPr>
              <a:t>v</a:t>
            </a:r>
            <a:r>
              <a:rPr altLang="zh-CN" b="1" sz="4600" i="1" lang="en-US">
                <a:solidFill>
                  <a:srgbClr val="CC99FF"/>
                </a:solidFill>
              </a:rPr>
              <a:t>a</a:t>
            </a:r>
            <a:r>
              <a:rPr altLang="zh-CN" b="1" sz="4600" i="1" lang="en-US">
                <a:solidFill>
                  <a:srgbClr val="CC99FF"/>
                </a:solidFill>
              </a:rPr>
              <a:t>n</a:t>
            </a:r>
            <a:r>
              <a:rPr altLang="zh-CN" b="1" sz="4600" i="1" lang="en-US">
                <a:solidFill>
                  <a:srgbClr val="CC99FF"/>
                </a:solidFill>
              </a:rPr>
              <a:t>,</a:t>
            </a:r>
            <a:r>
              <a:rPr altLang="zh-CN" b="1" sz="4600" i="1" lang="en-US">
                <a:solidFill>
                  <a:srgbClr val="CC99FF"/>
                </a:solidFill>
              </a:rPr>
              <a:t> </a:t>
            </a:r>
            <a:r>
              <a:rPr altLang="zh-CN" b="1" sz="4600" i="1" lang="en-US">
                <a:solidFill>
                  <a:srgbClr val="CC99FF"/>
                </a:solidFill>
              </a:rPr>
              <a:t>M</a:t>
            </a:r>
            <a:r>
              <a:rPr altLang="zh-CN" b="1" sz="4600" i="1" lang="en-US">
                <a:solidFill>
                  <a:srgbClr val="CC99FF"/>
                </a:solidFill>
              </a:rPr>
              <a:t>a</a:t>
            </a:r>
            <a:r>
              <a:rPr altLang="zh-CN" b="1" sz="4600" i="1" lang="en-US">
                <a:solidFill>
                  <a:srgbClr val="CC99FF"/>
                </a:solidFill>
              </a:rPr>
              <a:t>h</a:t>
            </a:r>
            <a:r>
              <a:rPr altLang="zh-CN" b="1" sz="4600" i="1" lang="en-US">
                <a:solidFill>
                  <a:srgbClr val="CC99FF"/>
                </a:solidFill>
              </a:rPr>
              <a:t>a</a:t>
            </a:r>
            <a:r>
              <a:rPr altLang="zh-CN" b="1" sz="4600" i="1" lang="en-US">
                <a:solidFill>
                  <a:srgbClr val="CC99FF"/>
                </a:solidFill>
              </a:rPr>
              <a:t>v</a:t>
            </a:r>
            <a:r>
              <a:rPr altLang="zh-CN" b="1" sz="4600" i="1" lang="en-US">
                <a:solidFill>
                  <a:srgbClr val="CC99FF"/>
                </a:solidFill>
              </a:rPr>
              <a:t>i</a:t>
            </a:r>
            <a:r>
              <a:rPr altLang="zh-CN" b="1" sz="4600" i="1" lang="en-US">
                <a:solidFill>
                  <a:srgbClr val="CC99FF"/>
                </a:solidFill>
              </a:rPr>
              <a:t>d</a:t>
            </a:r>
            <a:r>
              <a:rPr altLang="zh-CN" b="1" sz="4600" i="1" lang="en-US">
                <a:solidFill>
                  <a:srgbClr val="CC99FF"/>
                </a:solidFill>
              </a:rPr>
              <a:t>y</a:t>
            </a:r>
            <a:r>
              <a:rPr altLang="zh-CN" b="1" sz="4600" i="1" lang="en-US">
                <a:solidFill>
                  <a:srgbClr val="CC99FF"/>
                </a:solidFill>
              </a:rPr>
              <a:t>a</a:t>
            </a:r>
            <a:r>
              <a:rPr altLang="zh-CN" b="1" sz="4600" i="1" lang="en-US">
                <a:solidFill>
                  <a:srgbClr val="CC99FF"/>
                </a:solidFill>
              </a:rPr>
              <a:t>l</a:t>
            </a:r>
            <a:r>
              <a:rPr altLang="zh-CN" b="1" sz="4600" i="1" lang="en-US">
                <a:solidFill>
                  <a:srgbClr val="CC99FF"/>
                </a:solidFill>
              </a:rPr>
              <a:t>y</a:t>
            </a:r>
            <a:r>
              <a:rPr altLang="zh-CN" b="1" sz="4600" i="1" lang="en-US">
                <a:solidFill>
                  <a:srgbClr val="CC99FF"/>
                </a:solidFill>
              </a:rPr>
              <a:t> </a:t>
            </a:r>
            <a:r>
              <a:rPr altLang="zh-CN" b="1" sz="4600" i="1" lang="en-US">
                <a:solidFill>
                  <a:srgbClr val="CC99FF"/>
                </a:solidFill>
              </a:rPr>
              <a:t> </a:t>
            </a:r>
            <a:r>
              <a:rPr altLang="zh-CN" b="1" sz="4600" i="1" lang="en-US">
                <a:solidFill>
                  <a:srgbClr val="CC99FF"/>
                </a:solidFill>
              </a:rPr>
              <a:t>Islampur </a:t>
            </a:r>
            <a:endParaRPr b="1" sz="4600" i="1" lang="en-US">
              <a:solidFill>
                <a:srgbClr val="CC99FF"/>
              </a:solidFill>
            </a:endParaRPr>
          </a:p>
        </p:txBody>
      </p:sp>
      <p:sp>
        <p:nvSpPr>
          <p:cNvPr id="1048587" name=""/>
          <p:cNvSpPr txBox="1"/>
          <p:nvPr/>
        </p:nvSpPr>
        <p:spPr>
          <a:xfrm>
            <a:off x="354200" y="1973893"/>
            <a:ext cx="8349269" cy="5717540"/>
          </a:xfrm>
          <a:prstGeom prst="rect"/>
        </p:spPr>
        <p:txBody>
          <a:bodyPr anchor="t" rtlCol="0" wrap="square">
            <a:spAutoFit/>
          </a:bodyPr>
          <a:p>
            <a:pPr algn="ctr"/>
            <a:r>
              <a:rPr altLang="zh-CN" b="1" sz="4400" i="1" lang="en-US" u="sng">
                <a:solidFill>
                  <a:srgbClr val="CCFECC"/>
                </a:solidFill>
              </a:rPr>
              <a:t>B</a:t>
            </a:r>
            <a:r>
              <a:rPr altLang="zh-CN" b="1" sz="4400" i="1" lang="en-US" u="sng">
                <a:solidFill>
                  <a:srgbClr val="CCFECC"/>
                </a:solidFill>
              </a:rPr>
              <a:t>s</a:t>
            </a:r>
            <a:r>
              <a:rPr altLang="zh-CN" b="1" sz="4400" i="1" lang="en-US" u="sng">
                <a:solidFill>
                  <a:srgbClr val="CCFECC"/>
                </a:solidFill>
              </a:rPr>
              <a:t>c</a:t>
            </a:r>
            <a:r>
              <a:rPr altLang="zh-CN" b="1" sz="4400" i="1" lang="en-US" u="sng">
                <a:solidFill>
                  <a:srgbClr val="CCFECC"/>
                </a:solidFill>
              </a:rPr>
              <a:t> </a:t>
            </a:r>
            <a:r>
              <a:rPr altLang="zh-CN" b="1" sz="4400" i="1" lang="en-US" u="sng">
                <a:solidFill>
                  <a:srgbClr val="CCFECC"/>
                </a:solidFill>
              </a:rPr>
              <a:t>I</a:t>
            </a:r>
            <a:r>
              <a:rPr altLang="zh-CN" b="1" sz="4400" i="1" lang="en-US" u="sng">
                <a:solidFill>
                  <a:srgbClr val="CCFECC"/>
                </a:solidFill>
              </a:rPr>
              <a:t>I</a:t>
            </a:r>
            <a:r>
              <a:rPr altLang="zh-CN" b="1" sz="4400" i="1" lang="en-US" u="sng">
                <a:solidFill>
                  <a:srgbClr val="CCFECC"/>
                </a:solidFill>
              </a:rPr>
              <a:t> </a:t>
            </a:r>
            <a:r>
              <a:rPr altLang="zh-CN" b="1" sz="4400" i="1" lang="en-US" u="sng">
                <a:solidFill>
                  <a:srgbClr val="CCFECC"/>
                </a:solidFill>
              </a:rPr>
              <a:t> </a:t>
            </a:r>
            <a:r>
              <a:rPr altLang="zh-CN" b="1" sz="4400" i="1" lang="en-US" u="sng">
                <a:solidFill>
                  <a:srgbClr val="CCFECC"/>
                </a:solidFill>
              </a:rPr>
              <a:t>(</a:t>
            </a:r>
            <a:r>
              <a:rPr altLang="zh-CN" b="1" sz="4400" i="1" lang="en-US" u="sng">
                <a:solidFill>
                  <a:srgbClr val="CCFECC"/>
                </a:solidFill>
              </a:rPr>
              <a:t>P</a:t>
            </a:r>
            <a:r>
              <a:rPr altLang="zh-CN" b="1" sz="4400" i="1" lang="en-US" u="sng">
                <a:solidFill>
                  <a:srgbClr val="CCFECC"/>
                </a:solidFill>
              </a:rPr>
              <a:t>H</a:t>
            </a:r>
            <a:r>
              <a:rPr altLang="zh-CN" b="1" sz="4400" i="1" lang="en-US" u="sng">
                <a:solidFill>
                  <a:srgbClr val="CCFECC"/>
                </a:solidFill>
              </a:rPr>
              <a:t>Y</a:t>
            </a:r>
            <a:r>
              <a:rPr altLang="zh-CN" b="1" sz="4400" i="1" lang="en-US" u="sng">
                <a:solidFill>
                  <a:srgbClr val="CCFECC"/>
                </a:solidFill>
              </a:rPr>
              <a:t>S</a:t>
            </a:r>
            <a:r>
              <a:rPr altLang="zh-CN" b="1" sz="4400" i="1" lang="en-US" u="sng">
                <a:solidFill>
                  <a:srgbClr val="CCFECC"/>
                </a:solidFill>
              </a:rPr>
              <a:t>I</a:t>
            </a:r>
            <a:r>
              <a:rPr altLang="zh-CN" b="1" sz="4400" i="1" lang="en-US" u="sng">
                <a:solidFill>
                  <a:srgbClr val="CCFECC"/>
                </a:solidFill>
              </a:rPr>
              <a:t>C</a:t>
            </a:r>
            <a:r>
              <a:rPr altLang="zh-CN" b="1" sz="4400" i="1" lang="en-US" u="sng">
                <a:solidFill>
                  <a:srgbClr val="CCFECC"/>
                </a:solidFill>
              </a:rPr>
              <a:t>S</a:t>
            </a:r>
            <a:r>
              <a:rPr altLang="zh-CN" b="1" sz="4400" i="1" lang="en-US" u="sng">
                <a:solidFill>
                  <a:srgbClr val="CCFECC"/>
                </a:solidFill>
              </a:rPr>
              <a:t>)</a:t>
            </a:r>
            <a:endParaRPr b="1" sz="4400" i="1" lang="en-US" u="sng">
              <a:solidFill>
                <a:srgbClr val="CCFECC"/>
              </a:solidFill>
            </a:endParaRPr>
          </a:p>
          <a:p>
            <a:pPr algn="ctr"/>
            <a:r>
              <a:rPr altLang="zh-CN" b="1" sz="4400" i="1" lang="en-US" u="sng">
                <a:solidFill>
                  <a:srgbClr val="CCFECC"/>
                </a:solidFill>
              </a:rPr>
              <a:t> </a:t>
            </a:r>
            <a:r>
              <a:rPr altLang="zh-CN" b="1" sz="4400" i="1" lang="en-US" u="sng">
                <a:solidFill>
                  <a:srgbClr val="CCFECC"/>
                </a:solidFill>
              </a:rPr>
              <a:t> </a:t>
            </a:r>
            <a:r>
              <a:rPr altLang="zh-CN" b="1" sz="4400" i="1" lang="en-US" u="sng">
                <a:solidFill>
                  <a:srgbClr val="CCFECC"/>
                </a:solidFill>
              </a:rPr>
              <a:t>S</a:t>
            </a:r>
            <a:r>
              <a:rPr altLang="zh-CN" b="1" sz="4400" i="1" lang="en-US" u="sng">
                <a:solidFill>
                  <a:srgbClr val="CCFECC"/>
                </a:solidFill>
              </a:rPr>
              <a:t>E</a:t>
            </a:r>
            <a:r>
              <a:rPr altLang="zh-CN" b="1" sz="4400" i="1" lang="en-US" u="sng">
                <a:solidFill>
                  <a:srgbClr val="CCFECC"/>
                </a:solidFill>
              </a:rPr>
              <a:t>M</a:t>
            </a:r>
            <a:r>
              <a:rPr altLang="zh-CN" b="1" sz="4400" i="1" lang="en-US" u="sng">
                <a:solidFill>
                  <a:srgbClr val="CCFECC"/>
                </a:solidFill>
              </a:rPr>
              <a:t> </a:t>
            </a:r>
            <a:r>
              <a:rPr altLang="zh-CN" b="1" sz="4400" i="1" lang="en-US" u="sng">
                <a:solidFill>
                  <a:srgbClr val="CCFECC"/>
                </a:solidFill>
              </a:rPr>
              <a:t> </a:t>
            </a:r>
            <a:r>
              <a:rPr altLang="zh-CN" b="1" sz="4400" i="1" lang="en-US" u="sng">
                <a:solidFill>
                  <a:srgbClr val="CCFECC"/>
                </a:solidFill>
              </a:rPr>
              <a:t>I</a:t>
            </a:r>
            <a:r>
              <a:rPr altLang="zh-CN" b="1" sz="4400" i="1" lang="en-US" u="sng">
                <a:solidFill>
                  <a:srgbClr val="CCFECC"/>
                </a:solidFill>
              </a:rPr>
              <a:t>I</a:t>
            </a:r>
            <a:r>
              <a:rPr altLang="zh-CN" b="1" sz="4400" i="1" lang="en-US" u="sng">
                <a:solidFill>
                  <a:srgbClr val="CCFECC"/>
                </a:solidFill>
              </a:rPr>
              <a:t>I</a:t>
            </a:r>
            <a:r>
              <a:rPr altLang="zh-CN" b="1" sz="4400" i="1" lang="en-US" u="sng">
                <a:solidFill>
                  <a:srgbClr val="CCFECC"/>
                </a:solidFill>
              </a:rPr>
              <a:t>. </a:t>
            </a:r>
            <a:r>
              <a:rPr altLang="zh-CN" b="1" sz="4400" i="1" lang="en-US" u="sng">
                <a:solidFill>
                  <a:srgbClr val="CCFECC"/>
                </a:solidFill>
              </a:rPr>
              <a:t> </a:t>
            </a:r>
            <a:r>
              <a:rPr altLang="zh-CN" b="1" sz="4400" i="1" lang="en-US" u="sng">
                <a:solidFill>
                  <a:srgbClr val="CCFECC"/>
                </a:solidFill>
              </a:rPr>
              <a:t>paper </a:t>
            </a:r>
            <a:r>
              <a:rPr altLang="zh-CN" b="1" sz="4400" i="1" lang="en-US" u="sng">
                <a:solidFill>
                  <a:srgbClr val="CCFECC"/>
                </a:solidFill>
              </a:rPr>
              <a:t> </a:t>
            </a:r>
            <a:r>
              <a:rPr altLang="zh-CN" b="1" sz="4400" i="1" lang="en-US" u="sng">
                <a:solidFill>
                  <a:srgbClr val="CCFECC"/>
                </a:solidFill>
              </a:rPr>
              <a:t>V</a:t>
            </a:r>
            <a:endParaRPr b="1" sz="4400" i="1" lang="en-US" u="sng">
              <a:solidFill>
                <a:srgbClr val="CCFECC"/>
              </a:solidFill>
            </a:endParaRPr>
          </a:p>
          <a:p>
            <a:pPr algn="ctr"/>
            <a:r>
              <a:rPr altLang="zh-CN" b="1" sz="4400" lang="en-US">
                <a:solidFill>
                  <a:srgbClr val="FF6600"/>
                </a:solidFill>
              </a:rPr>
              <a:t>T</a:t>
            </a:r>
            <a:r>
              <a:rPr altLang="zh-CN" b="1" sz="4400" lang="en-US">
                <a:solidFill>
                  <a:srgbClr val="FF6600"/>
                </a:solidFill>
              </a:rPr>
              <a:t>h</a:t>
            </a:r>
            <a:r>
              <a:rPr altLang="zh-CN" b="1" sz="4400" lang="en-US">
                <a:solidFill>
                  <a:srgbClr val="FF6600"/>
                </a:solidFill>
              </a:rPr>
              <a:t>e</a:t>
            </a:r>
            <a:r>
              <a:rPr altLang="zh-CN" b="1" sz="4400" lang="en-US">
                <a:solidFill>
                  <a:srgbClr val="FF6600"/>
                </a:solidFill>
              </a:rPr>
              <a:t>r</a:t>
            </a:r>
            <a:r>
              <a:rPr altLang="zh-CN" b="1" sz="4400" lang="en-US">
                <a:solidFill>
                  <a:srgbClr val="FF6600"/>
                </a:solidFill>
              </a:rPr>
              <a:t>m</a:t>
            </a:r>
            <a:r>
              <a:rPr altLang="zh-CN" b="1" sz="4400" lang="en-US">
                <a:solidFill>
                  <a:srgbClr val="FF6600"/>
                </a:solidFill>
              </a:rPr>
              <a:t>a</a:t>
            </a:r>
            <a:r>
              <a:rPr altLang="zh-CN" b="1" sz="4400" lang="en-US">
                <a:solidFill>
                  <a:srgbClr val="FF6600"/>
                </a:solidFill>
              </a:rPr>
              <a:t>l</a:t>
            </a:r>
            <a:r>
              <a:rPr altLang="zh-CN" b="1" sz="4400" lang="en-US">
                <a:solidFill>
                  <a:srgbClr val="FF6600"/>
                </a:solidFill>
              </a:rPr>
              <a:t> </a:t>
            </a:r>
            <a:r>
              <a:rPr altLang="zh-CN" b="1" sz="4400" lang="en-US">
                <a:solidFill>
                  <a:srgbClr val="FF6600"/>
                </a:solidFill>
              </a:rPr>
              <a:t>physics</a:t>
            </a:r>
            <a:r>
              <a:rPr altLang="zh-CN" b="1" sz="4400" lang="en-US">
                <a:solidFill>
                  <a:srgbClr val="FF6600"/>
                </a:solidFill>
              </a:rPr>
              <a:t> </a:t>
            </a:r>
            <a:r>
              <a:rPr altLang="zh-CN" b="1" sz="4400" lang="en-US">
                <a:solidFill>
                  <a:srgbClr val="FF6600"/>
                </a:solidFill>
              </a:rPr>
              <a:t>&amp;</a:t>
            </a:r>
            <a:r>
              <a:rPr altLang="zh-CN" b="1" sz="4400" lang="en-US">
                <a:solidFill>
                  <a:srgbClr val="FF6600"/>
                </a:solidFill>
              </a:rPr>
              <a:t> </a:t>
            </a:r>
            <a:r>
              <a:rPr altLang="zh-CN" b="1" sz="4400" lang="en-US">
                <a:solidFill>
                  <a:srgbClr val="FF6600"/>
                </a:solidFill>
              </a:rPr>
              <a:t>statistical </a:t>
            </a:r>
            <a:r>
              <a:rPr altLang="zh-CN" b="1" sz="4400" lang="en-US">
                <a:solidFill>
                  <a:srgbClr val="FF6600"/>
                </a:solidFill>
              </a:rPr>
              <a:t>mechanics </a:t>
            </a:r>
            <a:r>
              <a:rPr altLang="zh-CN" b="1" sz="4400" lang="en-US">
                <a:solidFill>
                  <a:srgbClr val="FF6600"/>
                </a:solidFill>
              </a:rPr>
              <a:t>-</a:t>
            </a:r>
            <a:r>
              <a:rPr altLang="zh-CN" b="1" sz="4400" lang="en-US">
                <a:solidFill>
                  <a:srgbClr val="FF6600"/>
                </a:solidFill>
              </a:rPr>
              <a:t> </a:t>
            </a:r>
            <a:r>
              <a:rPr altLang="zh-CN" b="1" sz="4400" lang="en-US">
                <a:solidFill>
                  <a:srgbClr val="FF6600"/>
                </a:solidFill>
              </a:rPr>
              <a:t>I</a:t>
            </a:r>
            <a:endParaRPr b="1" sz="4400" i="1" lang="en-US" u="sng">
              <a:solidFill>
                <a:srgbClr val="FF6600"/>
              </a:solidFill>
            </a:endParaRPr>
          </a:p>
          <a:p>
            <a:pPr algn="ctr"/>
            <a:r>
              <a:rPr altLang="zh-CN" b="1" sz="4000" i="1" lang="en-US" u="sng">
                <a:solidFill>
                  <a:srgbClr val="FFCC99"/>
                </a:solidFill>
              </a:rPr>
              <a:t>B</a:t>
            </a:r>
            <a:r>
              <a:rPr altLang="zh-CN" b="1" sz="4000" i="1" lang="en-US" u="sng">
                <a:solidFill>
                  <a:srgbClr val="FFCC99"/>
                </a:solidFill>
              </a:rPr>
              <a:t>y</a:t>
            </a:r>
            <a:endParaRPr b="1" sz="4000" i="1" lang="en-US" u="sng">
              <a:solidFill>
                <a:srgbClr val="FFCC99"/>
              </a:solidFill>
            </a:endParaRPr>
          </a:p>
          <a:p>
            <a:pPr algn="ctr"/>
            <a:r>
              <a:rPr altLang="zh-CN" b="1" sz="4000" i="1" lang="en-US">
                <a:solidFill>
                  <a:srgbClr val="FFCC99"/>
                </a:solidFill>
              </a:rPr>
              <a:t>Miss</a:t>
            </a:r>
            <a:r>
              <a:rPr altLang="zh-CN" b="1" sz="4000" i="1" lang="en-US">
                <a:solidFill>
                  <a:srgbClr val="FFCC99"/>
                </a:solidFill>
              </a:rPr>
              <a:t>. </a:t>
            </a:r>
            <a:r>
              <a:rPr altLang="zh-CN" b="1" sz="4000" i="1" lang="en-US">
                <a:solidFill>
                  <a:srgbClr val="FFCC99"/>
                </a:solidFill>
              </a:rPr>
              <a:t>D</a:t>
            </a:r>
            <a:r>
              <a:rPr altLang="zh-CN" b="1" sz="4000" i="1" lang="en-US">
                <a:solidFill>
                  <a:srgbClr val="FFCC99"/>
                </a:solidFill>
              </a:rPr>
              <a:t>h</a:t>
            </a:r>
            <a:r>
              <a:rPr altLang="zh-CN" b="1" sz="4000" i="1" lang="en-US">
                <a:solidFill>
                  <a:srgbClr val="FFCC99"/>
                </a:solidFill>
              </a:rPr>
              <a:t>o</a:t>
            </a:r>
            <a:r>
              <a:rPr altLang="zh-CN" b="1" sz="4000" i="1" lang="en-US">
                <a:solidFill>
                  <a:srgbClr val="FFCC99"/>
                </a:solidFill>
              </a:rPr>
              <a:t>t</a:t>
            </a:r>
            <a:r>
              <a:rPr altLang="zh-CN" b="1" sz="4000" i="1" lang="en-US">
                <a:solidFill>
                  <a:srgbClr val="FFCC99"/>
                </a:solidFill>
              </a:rPr>
              <a:t>r</a:t>
            </a:r>
            <a:r>
              <a:rPr altLang="zh-CN" b="1" sz="4000" i="1" lang="en-US">
                <a:solidFill>
                  <a:srgbClr val="FFCC99"/>
                </a:solidFill>
              </a:rPr>
              <a:t>e</a:t>
            </a:r>
            <a:r>
              <a:rPr altLang="zh-CN" b="1" sz="4000" i="1" lang="en-US">
                <a:solidFill>
                  <a:srgbClr val="FFCC99"/>
                </a:solidFill>
              </a:rPr>
              <a:t>. </a:t>
            </a:r>
            <a:r>
              <a:rPr altLang="zh-CN" b="1" sz="4000" i="1" lang="en-US">
                <a:solidFill>
                  <a:srgbClr val="FFCC99"/>
                </a:solidFill>
              </a:rPr>
              <a:t>A</a:t>
            </a:r>
            <a:r>
              <a:rPr altLang="zh-CN" b="1" sz="4000" i="1" lang="en-US">
                <a:solidFill>
                  <a:srgbClr val="FFCC99"/>
                </a:solidFill>
              </a:rPr>
              <a:t>. </a:t>
            </a:r>
            <a:r>
              <a:rPr altLang="zh-CN" b="1" sz="4000" i="1" lang="en-US">
                <a:solidFill>
                  <a:srgbClr val="FFCC99"/>
                </a:solidFill>
              </a:rPr>
              <a:t>P</a:t>
            </a:r>
            <a:endParaRPr b="1" sz="4000" i="1" lang="en-US">
              <a:solidFill>
                <a:srgbClr val="FFCC99"/>
              </a:solidFill>
            </a:endParaRPr>
          </a:p>
          <a:p>
            <a:pPr algn="ct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 </a:t>
            </a:r>
            <a:r>
              <a:rPr altLang="zh-CN" b="1" sz="4000" i="1" lang="en-US">
                <a:solidFill>
                  <a:srgbClr val="FFCC99"/>
                </a:solidFill>
              </a:rPr>
              <a:t>(</a:t>
            </a:r>
            <a:r>
              <a:rPr altLang="zh-CN" b="1" sz="4000" i="1" lang="en-US">
                <a:solidFill>
                  <a:srgbClr val="FFCC99"/>
                </a:solidFill>
              </a:rPr>
              <a:t> </a:t>
            </a:r>
            <a:r>
              <a:rPr altLang="zh-CN" b="1" sz="4000" i="1" lang="en-US">
                <a:solidFill>
                  <a:srgbClr val="FFCC99"/>
                </a:solidFill>
              </a:rPr>
              <a:t>M</a:t>
            </a:r>
            <a:r>
              <a:rPr altLang="zh-CN" b="1" sz="4000" i="1" lang="en-US">
                <a:solidFill>
                  <a:srgbClr val="FFCC99"/>
                </a:solidFill>
              </a:rPr>
              <a:t>.</a:t>
            </a:r>
            <a:r>
              <a:rPr altLang="zh-CN" b="1" sz="4000" i="1" lang="en-US">
                <a:solidFill>
                  <a:srgbClr val="FFCC99"/>
                </a:solidFill>
              </a:rPr>
              <a:t>S</a:t>
            </a:r>
            <a:r>
              <a:rPr altLang="zh-CN" b="1" sz="4000" i="1" lang="en-US">
                <a:solidFill>
                  <a:srgbClr val="FFCC99"/>
                </a:solidFill>
              </a:rPr>
              <a:t>c</a:t>
            </a:r>
            <a:r>
              <a:rPr altLang="zh-CN" b="1" sz="4000" i="1" lang="en-US">
                <a:solidFill>
                  <a:srgbClr val="FFCC99"/>
                </a:solidFill>
              </a:rPr>
              <a:t>.</a:t>
            </a:r>
            <a:r>
              <a:rPr altLang="zh-CN" b="1" sz="4000" i="1" lang="en-US">
                <a:solidFill>
                  <a:srgbClr val="FFCC99"/>
                </a:solidFill>
              </a:rPr>
              <a:t>p</a:t>
            </a:r>
            <a:r>
              <a:rPr altLang="zh-CN" b="1" sz="4000" i="1" lang="en-US">
                <a:solidFill>
                  <a:srgbClr val="FFCC99"/>
                </a:solidFill>
              </a:rPr>
              <a:t>h</a:t>
            </a:r>
            <a:r>
              <a:rPr altLang="zh-CN" b="1" sz="4000" i="1" lang="en-US">
                <a:solidFill>
                  <a:srgbClr val="FFCC99"/>
                </a:solidFill>
              </a:rPr>
              <a:t>s</a:t>
            </a:r>
            <a:r>
              <a:rPr altLang="zh-CN" b="1" sz="4000" i="1" lang="en-US">
                <a:solidFill>
                  <a:srgbClr val="FFCC99"/>
                </a:solidFill>
              </a:rPr>
              <a:t>y</a:t>
            </a:r>
            <a:r>
              <a:rPr altLang="zh-CN" b="1" sz="4000" i="1" lang="en-US">
                <a:solidFill>
                  <a:srgbClr val="FFCC99"/>
                </a:solidFill>
              </a:rPr>
              <a:t>i</a:t>
            </a:r>
            <a:r>
              <a:rPr altLang="zh-CN" b="1" sz="4000" i="1" lang="en-US">
                <a:solidFill>
                  <a:srgbClr val="FFCC99"/>
                </a:solidFill>
              </a:rPr>
              <a:t>c</a:t>
            </a:r>
            <a:r>
              <a:rPr altLang="zh-CN" b="1" sz="4000" i="1" lang="en-US">
                <a:solidFill>
                  <a:srgbClr val="FFCC99"/>
                </a:solidFill>
              </a:rPr>
              <a:t>s</a:t>
            </a:r>
            <a:r>
              <a:rPr altLang="zh-CN" b="1" sz="4000" i="1" lang="en-US">
                <a:solidFill>
                  <a:srgbClr val="FFCC99"/>
                </a:solidFill>
              </a:rPr>
              <a:t>)</a:t>
            </a:r>
            <a:endParaRPr b="1" sz="4000" i="1" lang="en-US">
              <a:solidFill>
                <a:srgbClr val="FFCC99"/>
              </a:solidFill>
            </a:endParaRPr>
          </a:p>
          <a:p>
            <a:pPr algn="ctr"/>
            <a:endParaRPr b="1" sz="4000" lang="en-US">
              <a:solidFill>
                <a:srgbClr val="000000"/>
              </a:solidFill>
            </a:endParaRPr>
          </a:p>
          <a:p>
            <a:pPr algn="ctr"/>
            <a:endParaRPr b="1" sz="4000" lang="en-US">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6" name=""/>
          <p:cNvSpPr>
            <a:spLocks noGrp="1"/>
          </p:cNvSpPr>
          <p:nvPr>
            <p:ph type="ctrTitle"/>
          </p:nvPr>
        </p:nvSpPr>
        <p:spPr>
          <a:xfrm>
            <a:off x="0" y="208735"/>
            <a:ext cx="9371033" cy="5710697"/>
          </a:xfrm>
        </p:spPr>
        <p:txBody>
          <a:bodyPr anchor="t">
            <a:normAutofit/>
          </a:bodyPr>
          <a:p>
            <a:pPr algn="l"/>
            <a:r>
              <a:rPr altLang="zh-CN" sz="3600" lang="en-US"/>
              <a:t>E</a:t>
            </a:r>
            <a:r>
              <a:rPr altLang="zh-CN" sz="3600" lang="en-US"/>
              <a:t>g</a:t>
            </a:r>
            <a:r>
              <a:rPr altLang="zh-CN" sz="3600" lang="en-US"/>
              <a:t>:</a:t>
            </a:r>
            <a:br>
              <a:rPr altLang="zh-CN" sz="3600" lang="en-US"/>
            </a:br>
            <a:br>
              <a:rPr altLang="zh-CN" sz="3600" lang="en-US"/>
            </a:br>
            <a:r>
              <a:rPr altLang="zh-CN" b="1" sz="3600" lang="en-US"/>
              <a:t>1</a:t>
            </a:r>
            <a:r>
              <a:rPr altLang="zh-CN" b="1" sz="3600" lang="en-US"/>
              <a:t>.</a:t>
            </a:r>
            <a:r>
              <a:rPr altLang="zh-CN" b="1" sz="3600" lang="en-US"/>
              <a:t> </a:t>
            </a:r>
            <a:r>
              <a:rPr altLang="zh-CN" b="1" sz="3600" lang="en-US"/>
              <a:t> </a:t>
            </a:r>
            <a:r>
              <a:rPr altLang="zh-CN" b="1" sz="3600" lang="en-US"/>
              <a:t>W</a:t>
            </a:r>
            <a:r>
              <a:rPr altLang="zh-CN" b="1" sz="3600" lang="en-US"/>
              <a:t>h</a:t>
            </a:r>
            <a:r>
              <a:rPr altLang="zh-CN" b="1" sz="3600" lang="en-US"/>
              <a:t>e</a:t>
            </a:r>
            <a:r>
              <a:rPr altLang="zh-CN" b="1" sz="3600" lang="en-US"/>
              <a:t>n</a:t>
            </a:r>
            <a:r>
              <a:rPr altLang="zh-CN" b="1" sz="3600" lang="en-US"/>
              <a:t> </a:t>
            </a:r>
            <a:r>
              <a:rPr altLang="zh-CN" b="1" sz="3600" lang="en-US"/>
              <a:t>w</a:t>
            </a:r>
            <a:r>
              <a:rPr altLang="zh-CN" b="1" sz="3600" lang="en-US"/>
              <a:t>i</a:t>
            </a:r>
            <a:r>
              <a:rPr altLang="zh-CN" b="1" sz="3600" lang="en-US"/>
              <a:t>r</a:t>
            </a:r>
            <a:r>
              <a:rPr altLang="zh-CN" b="1" sz="3600" lang="en-US"/>
              <a:t>e</a:t>
            </a:r>
            <a:r>
              <a:rPr altLang="zh-CN" b="1" sz="3600" lang="en-US"/>
              <a:t> </a:t>
            </a:r>
            <a:r>
              <a:rPr altLang="zh-CN" b="1" sz="3600" lang="en-US"/>
              <a:t>i</a:t>
            </a:r>
            <a:r>
              <a:rPr altLang="zh-CN" b="1" sz="3600" lang="en-US"/>
              <a:t>s</a:t>
            </a:r>
            <a:r>
              <a:rPr altLang="zh-CN" b="1" sz="3600" lang="en-US"/>
              <a:t> </a:t>
            </a:r>
            <a:r>
              <a:rPr altLang="zh-CN" b="1" sz="3600" lang="en-US"/>
              <a:t>stretched</a:t>
            </a:r>
            <a:r>
              <a:rPr altLang="zh-CN" b="1" sz="3600" lang="en-US"/>
              <a:t>-</a:t>
            </a:r>
            <a:r>
              <a:rPr altLang="zh-CN" b="1" sz="3600" lang="en-US"/>
              <a:t> </a:t>
            </a:r>
            <a:br>
              <a:rPr altLang="zh-CN" b="1" sz="3600" lang="en-US"/>
            </a:br>
            <a:r>
              <a:rPr altLang="zh-CN" sz="3600" lang="en-US"/>
              <a:t> </a:t>
            </a:r>
            <a:r>
              <a:rPr altLang="zh-CN" sz="3600" lang="en-US"/>
              <a:t> </a:t>
            </a:r>
            <a:br>
              <a:rPr altLang="zh-CN" sz="3600" lang="en-US"/>
            </a:br>
            <a:r>
              <a:rPr altLang="zh-CN" sz="3600" lang="en-US"/>
              <a:t> </a:t>
            </a:r>
            <a:r>
              <a:rPr altLang="zh-CN" sz="3600" lang="en-US">
                <a:solidFill>
                  <a:srgbClr val="C00000"/>
                </a:solidFill>
              </a:rPr>
              <a:t>T</a:t>
            </a:r>
            <a:r>
              <a:rPr altLang="zh-CN" sz="3600" lang="en-US">
                <a:solidFill>
                  <a:srgbClr val="C00000"/>
                </a:solidFill>
              </a:rPr>
              <a:t>h</a:t>
            </a:r>
            <a:r>
              <a:rPr altLang="zh-CN" sz="3600" lang="en-US">
                <a:solidFill>
                  <a:srgbClr val="C00000"/>
                </a:solidFill>
              </a:rPr>
              <a:t>e</a:t>
            </a:r>
            <a:r>
              <a:rPr altLang="zh-CN" sz="3600" lang="en-US">
                <a:solidFill>
                  <a:srgbClr val="C00000"/>
                </a:solidFill>
              </a:rPr>
              <a:t> </a:t>
            </a:r>
            <a:r>
              <a:rPr altLang="zh-CN" sz="3600" lang="en-US">
                <a:solidFill>
                  <a:srgbClr val="C00000"/>
                </a:solidFill>
              </a:rPr>
              <a:t>t</a:t>
            </a:r>
            <a:r>
              <a:rPr altLang="zh-CN" sz="3600" lang="en-US">
                <a:solidFill>
                  <a:srgbClr val="C00000"/>
                </a:solidFill>
              </a:rPr>
              <a:t>h</a:t>
            </a:r>
            <a:r>
              <a:rPr altLang="zh-CN" sz="3600" lang="en-US">
                <a:solidFill>
                  <a:srgbClr val="C00000"/>
                </a:solidFill>
              </a:rPr>
              <a:t>e</a:t>
            </a:r>
            <a:r>
              <a:rPr altLang="zh-CN" sz="3600" lang="en-US">
                <a:solidFill>
                  <a:srgbClr val="C00000"/>
                </a:solidFill>
              </a:rPr>
              <a:t>rmodynamic </a:t>
            </a:r>
            <a:r>
              <a:rPr altLang="zh-CN" sz="3600" lang="en-US">
                <a:solidFill>
                  <a:srgbClr val="C00000"/>
                </a:solidFill>
              </a:rPr>
              <a:t>coordinates</a:t>
            </a:r>
            <a:r>
              <a:rPr altLang="zh-CN" sz="3600" lang="en-US">
                <a:solidFill>
                  <a:srgbClr val="C00000"/>
                </a:solidFill>
              </a:rPr>
              <a:t> </a:t>
            </a:r>
            <a:r>
              <a:rPr altLang="zh-CN" sz="3600" lang="en-US">
                <a:solidFill>
                  <a:srgbClr val="C00000"/>
                </a:solidFill>
              </a:rPr>
              <a:t>a</a:t>
            </a:r>
            <a:r>
              <a:rPr altLang="zh-CN" sz="3600" lang="en-US">
                <a:solidFill>
                  <a:srgbClr val="C00000"/>
                </a:solidFill>
              </a:rPr>
              <a:t>r</a:t>
            </a:r>
            <a:r>
              <a:rPr altLang="zh-CN" sz="3600" lang="en-US">
                <a:solidFill>
                  <a:srgbClr val="C00000"/>
                </a:solidFill>
              </a:rPr>
              <a:t>e</a:t>
            </a:r>
            <a:br>
              <a:rPr altLang="zh-CN" sz="3600" lang="en-US">
                <a:solidFill>
                  <a:srgbClr val="C00000"/>
                </a:solidFill>
              </a:rPr>
            </a:b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Temperature</a:t>
            </a:r>
            <a:r>
              <a:rPr altLang="zh-CN" sz="3600" lang="en-US">
                <a:solidFill>
                  <a:srgbClr val="C00000"/>
                </a:solidFill>
              </a:rPr>
              <a:t> </a:t>
            </a:r>
            <a:r>
              <a:rPr altLang="zh-CN" sz="3600" lang="en-US">
                <a:solidFill>
                  <a:srgbClr val="C00000"/>
                </a:solidFill>
              </a:rPr>
              <a:t>(</a:t>
            </a:r>
            <a:r>
              <a:rPr altLang="zh-CN" sz="3600" lang="en-US">
                <a:solidFill>
                  <a:srgbClr val="C00000"/>
                </a:solidFill>
              </a:rPr>
              <a:t>T</a:t>
            </a:r>
            <a:r>
              <a:rPr altLang="zh-CN" sz="3600" lang="en-US">
                <a:solidFill>
                  <a:srgbClr val="C00000"/>
                </a:solidFill>
              </a:rPr>
              <a:t>) </a:t>
            </a:r>
            <a:br>
              <a:rPr altLang="zh-CN" sz="3600" lang="en-US">
                <a:solidFill>
                  <a:srgbClr val="C00000"/>
                </a:solidFill>
              </a:rPr>
            </a:b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Surface</a:t>
            </a:r>
            <a:r>
              <a:rPr altLang="zh-CN" sz="3600" lang="en-US">
                <a:solidFill>
                  <a:srgbClr val="C00000"/>
                </a:solidFill>
              </a:rPr>
              <a:t> </a:t>
            </a:r>
            <a:r>
              <a:rPr altLang="zh-CN" sz="3600" lang="en-US">
                <a:solidFill>
                  <a:srgbClr val="C00000"/>
                </a:solidFill>
              </a:rPr>
              <a:t>tension</a:t>
            </a:r>
            <a:r>
              <a:rPr altLang="zh-CN" sz="3600" lang="en-US">
                <a:solidFill>
                  <a:srgbClr val="C00000"/>
                </a:solidFill>
              </a:rPr>
              <a:t> </a:t>
            </a:r>
            <a:r>
              <a:rPr altLang="zh-CN" sz="3600" lang="en-US">
                <a:solidFill>
                  <a:srgbClr val="C00000"/>
                </a:solidFill>
              </a:rPr>
              <a:t>(</a:t>
            </a:r>
            <a:r>
              <a:rPr altLang="zh-CN" sz="3600" lang="en-US">
                <a:solidFill>
                  <a:srgbClr val="C00000"/>
                </a:solidFill>
              </a:rPr>
              <a:t>f</a:t>
            </a:r>
            <a:r>
              <a:rPr altLang="zh-CN" sz="3600" lang="en-US">
                <a:solidFill>
                  <a:srgbClr val="C00000"/>
                </a:solidFill>
              </a:rPr>
              <a:t>) </a:t>
            </a:r>
            <a:br>
              <a:rPr altLang="zh-CN" sz="3600" lang="en-US">
                <a:solidFill>
                  <a:srgbClr val="C00000"/>
                </a:solidFill>
              </a:rPr>
            </a:b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 </a:t>
            </a:r>
            <a:r>
              <a:rPr altLang="zh-CN" sz="3600" lang="en-US">
                <a:solidFill>
                  <a:srgbClr val="C00000"/>
                </a:solidFill>
              </a:rPr>
              <a:t>L</a:t>
            </a:r>
            <a:r>
              <a:rPr altLang="zh-CN" sz="3600" lang="en-US">
                <a:solidFill>
                  <a:srgbClr val="C00000"/>
                </a:solidFill>
              </a:rPr>
              <a:t>e</a:t>
            </a:r>
            <a:r>
              <a:rPr altLang="zh-CN" sz="3600" lang="en-US">
                <a:solidFill>
                  <a:srgbClr val="C00000"/>
                </a:solidFill>
              </a:rPr>
              <a:t>n</a:t>
            </a:r>
            <a:r>
              <a:rPr altLang="zh-CN" sz="3600" lang="en-US">
                <a:solidFill>
                  <a:srgbClr val="C00000"/>
                </a:solidFill>
              </a:rPr>
              <a:t>gth</a:t>
            </a:r>
            <a:r>
              <a:rPr altLang="zh-CN" sz="3600" lang="en-US">
                <a:solidFill>
                  <a:srgbClr val="C00000"/>
                </a:solidFill>
              </a:rPr>
              <a:t> </a:t>
            </a:r>
            <a:r>
              <a:rPr altLang="zh-CN" sz="3600" lang="en-US">
                <a:solidFill>
                  <a:srgbClr val="C00000"/>
                </a:solidFill>
              </a:rPr>
              <a:t>o</a:t>
            </a:r>
            <a:r>
              <a:rPr altLang="zh-CN" sz="3600" lang="en-US">
                <a:solidFill>
                  <a:srgbClr val="C00000"/>
                </a:solidFill>
              </a:rPr>
              <a:t>f</a:t>
            </a:r>
            <a:r>
              <a:rPr altLang="zh-CN" sz="3600" lang="en-US">
                <a:solidFill>
                  <a:srgbClr val="C00000"/>
                </a:solidFill>
              </a:rPr>
              <a:t> </a:t>
            </a:r>
            <a:r>
              <a:rPr altLang="zh-CN" sz="3600" lang="en-US">
                <a:solidFill>
                  <a:srgbClr val="C00000"/>
                </a:solidFill>
              </a:rPr>
              <a:t>w</a:t>
            </a:r>
            <a:r>
              <a:rPr altLang="zh-CN" sz="3600" lang="en-US">
                <a:solidFill>
                  <a:srgbClr val="C00000"/>
                </a:solidFill>
              </a:rPr>
              <a:t>i</a:t>
            </a:r>
            <a:r>
              <a:rPr altLang="zh-CN" sz="3600" lang="en-US">
                <a:solidFill>
                  <a:srgbClr val="C00000"/>
                </a:solidFill>
              </a:rPr>
              <a:t>r</a:t>
            </a:r>
            <a:r>
              <a:rPr altLang="zh-CN" sz="3600" lang="en-US">
                <a:solidFill>
                  <a:srgbClr val="C00000"/>
                </a:solidFill>
              </a:rPr>
              <a:t>e</a:t>
            </a:r>
            <a:r>
              <a:rPr altLang="zh-CN" sz="3600" lang="en-US">
                <a:solidFill>
                  <a:srgbClr val="C00000"/>
                </a:solidFill>
              </a:rPr>
              <a:t> </a:t>
            </a:r>
            <a:r>
              <a:rPr altLang="zh-CN" sz="3600" lang="en-US">
                <a:solidFill>
                  <a:srgbClr val="C00000"/>
                </a:solidFill>
              </a:rPr>
              <a:t>(</a:t>
            </a:r>
            <a:r>
              <a:rPr altLang="zh-CN" sz="3600" lang="en-US">
                <a:solidFill>
                  <a:srgbClr val="C00000"/>
                </a:solidFill>
              </a:rPr>
              <a:t>l</a:t>
            </a:r>
            <a:r>
              <a:rPr altLang="zh-CN" sz="3600" lang="en-US">
                <a:solidFill>
                  <a:srgbClr val="C00000"/>
                </a:solidFill>
              </a:rPr>
              <a:t>)</a:t>
            </a:r>
            <a:r>
              <a:rPr altLang="zh-CN" sz="3600" lang="en-US"/>
              <a:t> </a:t>
            </a:r>
            <a:endParaRPr sz="3600" lang="en-US"/>
          </a:p>
        </p:txBody>
      </p:sp>
      <p:sp>
        <p:nvSpPr>
          <p:cNvPr id="1048607" name=""/>
          <p:cNvSpPr/>
          <p:nvPr/>
        </p:nvSpPr>
        <p:spPr>
          <a:xfrm flipV="0">
            <a:off x="2104207" y="4878161"/>
            <a:ext cx="3710420" cy="30307"/>
          </a:xfrm>
          <a:prstGeom prst="rightArrow"/>
          <a:noFill/>
          <a:ln w="25400">
            <a:solidFill>
              <a:srgbClr val="6600CC"/>
            </a:solidFill>
          </a:ln>
        </p:spPr>
        <p:txBody>
          <a:bodyPr anchor="ctr"/>
          <a:p>
            <a:pPr algn="ctr"/>
            <a:endParaRPr lang="en-US"/>
          </a:p>
        </p:txBody>
      </p:sp>
      <p:sp>
        <p:nvSpPr>
          <p:cNvPr id="1048608" name=""/>
          <p:cNvSpPr/>
          <p:nvPr/>
        </p:nvSpPr>
        <p:spPr>
          <a:xfrm flipV="1">
            <a:off x="1097589" y="6229847"/>
            <a:ext cx="5723659" cy="34636"/>
          </a:xfrm>
          <a:prstGeom prst="rightArrow"/>
          <a:solidFill>
            <a:srgbClr val="FFFFFF"/>
          </a:solidFill>
          <a:ln w="25400">
            <a:solidFill>
              <a:srgbClr val="6600CC"/>
            </a:solidFill>
          </a:ln>
        </p:spPr>
        <p:txBody>
          <a:bodyPr anchor="ctr"/>
          <a:p>
            <a:pPr algn="ctr"/>
            <a:endParaRPr lang="en-US"/>
          </a:p>
        </p:txBody>
      </p:sp>
      <p:sp>
        <p:nvSpPr>
          <p:cNvPr id="1048609" name=""/>
          <p:cNvSpPr txBox="1"/>
          <p:nvPr/>
        </p:nvSpPr>
        <p:spPr>
          <a:xfrm>
            <a:off x="1676283" y="4908468"/>
            <a:ext cx="4000000" cy="510540"/>
          </a:xfrm>
          <a:prstGeom prst="rect"/>
        </p:spPr>
        <p:txBody>
          <a:bodyPr rtlCol="0" wrap="square">
            <a:spAutoFit/>
          </a:bodyPr>
          <a:p>
            <a:r>
              <a:rPr altLang="zh-CN" sz="2800" lang="en-US">
                <a:solidFill>
                  <a:srgbClr val="000000"/>
                </a:solidFill>
              </a:rPr>
              <a:t>A</a:t>
            </a:r>
            <a:endParaRPr sz="2800" lang="en-US">
              <a:solidFill>
                <a:srgbClr val="000000"/>
              </a:solidFill>
            </a:endParaRPr>
          </a:p>
        </p:txBody>
      </p:sp>
      <p:sp>
        <p:nvSpPr>
          <p:cNvPr id="1048610" name=""/>
          <p:cNvSpPr txBox="1"/>
          <p:nvPr/>
        </p:nvSpPr>
        <p:spPr>
          <a:xfrm>
            <a:off x="5676284" y="4893314"/>
            <a:ext cx="4000000" cy="510540"/>
          </a:xfrm>
          <a:prstGeom prst="rect"/>
        </p:spPr>
        <p:txBody>
          <a:bodyPr rtlCol="0" wrap="square">
            <a:spAutoFit/>
          </a:bodyPr>
          <a:p>
            <a:r>
              <a:rPr altLang="zh-CN" sz="2800" lang="en-US">
                <a:solidFill>
                  <a:srgbClr val="000000"/>
                </a:solidFill>
              </a:rPr>
              <a:t>B</a:t>
            </a:r>
            <a:endParaRPr sz="2800" lang="en-US">
              <a:solidFill>
                <a:srgbClr val="000000"/>
              </a:solidFill>
            </a:endParaRPr>
          </a:p>
        </p:txBody>
      </p:sp>
      <p:sp>
        <p:nvSpPr>
          <p:cNvPr id="1048611" name=""/>
          <p:cNvSpPr txBox="1"/>
          <p:nvPr/>
        </p:nvSpPr>
        <p:spPr>
          <a:xfrm>
            <a:off x="685516" y="6229846"/>
            <a:ext cx="4000000" cy="510540"/>
          </a:xfrm>
          <a:prstGeom prst="rect"/>
        </p:spPr>
        <p:txBody>
          <a:bodyPr rtlCol="0" wrap="square">
            <a:spAutoFit/>
          </a:bodyPr>
          <a:p>
            <a:r>
              <a:rPr altLang="zh-CN" sz="2800" lang="en-US">
                <a:solidFill>
                  <a:srgbClr val="000000"/>
                </a:solidFill>
              </a:rPr>
              <a:t>A</a:t>
            </a:r>
            <a:endParaRPr sz="2800" lang="en-US">
              <a:solidFill>
                <a:srgbClr val="000000"/>
              </a:solidFill>
            </a:endParaRPr>
          </a:p>
        </p:txBody>
      </p:sp>
      <p:sp>
        <p:nvSpPr>
          <p:cNvPr id="1048612" name=""/>
          <p:cNvSpPr txBox="1"/>
          <p:nvPr/>
        </p:nvSpPr>
        <p:spPr>
          <a:xfrm>
            <a:off x="6659956" y="6229845"/>
            <a:ext cx="4000000" cy="510540"/>
          </a:xfrm>
          <a:prstGeom prst="rect"/>
        </p:spPr>
        <p:txBody>
          <a:bodyPr rtlCol="0" wrap="square">
            <a:spAutoFit/>
          </a:bodyPr>
          <a:p>
            <a:r>
              <a:rPr altLang="zh-CN" sz="2800" lang="en-US">
                <a:solidFill>
                  <a:srgbClr val="000000"/>
                </a:solidFill>
              </a:rPr>
              <a:t>B</a:t>
            </a:r>
            <a:endParaRPr sz="2800" lang="en-US">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3" name=""/>
          <p:cNvSpPr>
            <a:spLocks noGrp="1"/>
          </p:cNvSpPr>
          <p:nvPr>
            <p:ph type="subTitle" idx="1"/>
          </p:nvPr>
        </p:nvSpPr>
        <p:spPr>
          <a:xfrm>
            <a:off x="43420" y="81631"/>
            <a:ext cx="6858000" cy="3199197"/>
          </a:xfrm>
        </p:spPr>
        <p:txBody>
          <a:bodyPr anchor="t">
            <a:normAutofit/>
          </a:bodyPr>
          <a:p>
            <a:pPr algn="l"/>
            <a:r>
              <a:rPr altLang="zh-CN" b="1" sz="3200" lang="en-US"/>
              <a:t>2</a:t>
            </a:r>
            <a:r>
              <a:rPr altLang="zh-CN" b="1" sz="3200" lang="en-US"/>
              <a:t>.</a:t>
            </a:r>
            <a:r>
              <a:rPr altLang="zh-CN" b="1" sz="3200" lang="en-US"/>
              <a:t> </a:t>
            </a:r>
            <a:r>
              <a:rPr altLang="zh-CN" b="1" sz="3200" lang="en-US"/>
              <a:t> </a:t>
            </a:r>
            <a:r>
              <a:rPr altLang="zh-CN" b="1" sz="3200" lang="en-US"/>
              <a:t>G</a:t>
            </a:r>
            <a:r>
              <a:rPr altLang="zh-CN" b="1" sz="3200" lang="en-US"/>
              <a:t>a</a:t>
            </a:r>
            <a:r>
              <a:rPr altLang="zh-CN" b="1" sz="3200" lang="en-US"/>
              <a:t>s</a:t>
            </a:r>
            <a:r>
              <a:rPr altLang="zh-CN" b="1" sz="3200" lang="en-US"/>
              <a:t> </a:t>
            </a:r>
            <a:r>
              <a:rPr altLang="zh-CN" b="1" sz="3200" lang="en-US"/>
              <a:t>contained </a:t>
            </a:r>
            <a:r>
              <a:rPr altLang="zh-CN" b="1" sz="3200" lang="en-US"/>
              <a:t>in </a:t>
            </a:r>
            <a:r>
              <a:rPr altLang="zh-CN" b="1" sz="3200" lang="en-US"/>
              <a:t>v</a:t>
            </a:r>
            <a:r>
              <a:rPr altLang="zh-CN" b="1" sz="3200" lang="en-US"/>
              <a:t>e</a:t>
            </a:r>
            <a:r>
              <a:rPr altLang="zh-CN" b="1" sz="3200" lang="en-US"/>
              <a:t>s</a:t>
            </a:r>
            <a:r>
              <a:rPr altLang="zh-CN" b="1" sz="3200" lang="en-US"/>
              <a:t>s</a:t>
            </a:r>
            <a:r>
              <a:rPr altLang="zh-CN" b="1" sz="3200" lang="en-US"/>
              <a:t>e</a:t>
            </a:r>
            <a:r>
              <a:rPr altLang="zh-CN" b="1" sz="3200" lang="en-US"/>
              <a:t>l</a:t>
            </a:r>
            <a:r>
              <a:rPr altLang="zh-CN" b="1" sz="3200" lang="en-US"/>
              <a:t> </a:t>
            </a:r>
            <a:r>
              <a:rPr altLang="zh-CN" b="1" sz="3200" lang="en-US"/>
              <a:t>-</a:t>
            </a:r>
            <a:endParaRPr b="1" sz="3200" lang="en-US"/>
          </a:p>
          <a:p>
            <a:pPr algn="l"/>
            <a:r>
              <a:rPr altLang="zh-CN" sz="3200" lang="en-US"/>
              <a:t> </a:t>
            </a:r>
            <a:r>
              <a:rPr altLang="zh-CN" sz="3200" lang="en-US">
                <a:solidFill>
                  <a:srgbClr val="C00000"/>
                </a:solidFill>
              </a:rPr>
              <a:t>T</a:t>
            </a:r>
            <a:r>
              <a:rPr altLang="zh-CN" sz="3200" lang="en-US">
                <a:solidFill>
                  <a:srgbClr val="C00000"/>
                </a:solidFill>
              </a:rPr>
              <a:t>h</a:t>
            </a:r>
            <a:r>
              <a:rPr altLang="zh-CN" sz="3200" lang="en-US">
                <a:solidFill>
                  <a:srgbClr val="C00000"/>
                </a:solidFill>
              </a:rPr>
              <a:t>e</a:t>
            </a:r>
            <a:r>
              <a:rPr altLang="zh-CN" sz="3200" lang="en-US">
                <a:solidFill>
                  <a:srgbClr val="C00000"/>
                </a:solidFill>
              </a:rPr>
              <a:t>r</a:t>
            </a:r>
            <a:r>
              <a:rPr altLang="zh-CN" sz="3200" lang="en-US">
                <a:solidFill>
                  <a:srgbClr val="C00000"/>
                </a:solidFill>
              </a:rPr>
              <a:t>m</a:t>
            </a:r>
            <a:r>
              <a:rPr altLang="zh-CN" sz="3200" lang="en-US">
                <a:solidFill>
                  <a:srgbClr val="C00000"/>
                </a:solidFill>
              </a:rPr>
              <a:t>odynamic </a:t>
            </a:r>
            <a:r>
              <a:rPr altLang="zh-CN" sz="3200" lang="en-US">
                <a:solidFill>
                  <a:srgbClr val="C00000"/>
                </a:solidFill>
              </a:rPr>
              <a:t>c</a:t>
            </a:r>
            <a:r>
              <a:rPr altLang="zh-CN" sz="3200" lang="en-US">
                <a:solidFill>
                  <a:srgbClr val="C00000"/>
                </a:solidFill>
              </a:rPr>
              <a:t>oordinates </a:t>
            </a:r>
            <a:r>
              <a:rPr altLang="zh-CN" sz="3200" lang="en-US">
                <a:solidFill>
                  <a:srgbClr val="C00000"/>
                </a:solidFill>
              </a:rPr>
              <a:t>are </a:t>
            </a:r>
            <a:endParaRPr sz="3200" lang="en-US"/>
          </a:p>
          <a:p>
            <a:pPr algn="l"/>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P</a:t>
            </a:r>
            <a:r>
              <a:rPr altLang="zh-CN" sz="3200" lang="en-US">
                <a:solidFill>
                  <a:srgbClr val="C00000"/>
                </a:solidFill>
              </a:rPr>
              <a:t>r</a:t>
            </a:r>
            <a:r>
              <a:rPr altLang="zh-CN" sz="3200" lang="en-US">
                <a:solidFill>
                  <a:srgbClr val="C00000"/>
                </a:solidFill>
              </a:rPr>
              <a:t>e</a:t>
            </a:r>
            <a:r>
              <a:rPr altLang="zh-CN" sz="3200" lang="en-US">
                <a:solidFill>
                  <a:srgbClr val="C00000"/>
                </a:solidFill>
              </a:rPr>
              <a:t>s</a:t>
            </a:r>
            <a:r>
              <a:rPr altLang="zh-CN" sz="3200" lang="en-US">
                <a:solidFill>
                  <a:srgbClr val="C00000"/>
                </a:solidFill>
              </a:rPr>
              <a:t>s</a:t>
            </a:r>
            <a:r>
              <a:rPr altLang="zh-CN" sz="3200" lang="en-US">
                <a:solidFill>
                  <a:srgbClr val="C00000"/>
                </a:solidFill>
              </a:rPr>
              <a:t>ure</a:t>
            </a:r>
            <a:r>
              <a:rPr altLang="zh-CN" sz="3200" lang="en-US">
                <a:solidFill>
                  <a:srgbClr val="C00000"/>
                </a:solidFill>
              </a:rPr>
              <a:t> </a:t>
            </a:r>
            <a:r>
              <a:rPr altLang="zh-CN" sz="3200" lang="en-US">
                <a:solidFill>
                  <a:srgbClr val="C00000"/>
                </a:solidFill>
              </a:rPr>
              <a:t>(</a:t>
            </a:r>
            <a:r>
              <a:rPr altLang="zh-CN" sz="3200" lang="en-US">
                <a:solidFill>
                  <a:srgbClr val="C00000"/>
                </a:solidFill>
              </a:rPr>
              <a:t>P</a:t>
            </a:r>
            <a:r>
              <a:rPr altLang="zh-CN" sz="3200" lang="en-US">
                <a:solidFill>
                  <a:srgbClr val="C00000"/>
                </a:solidFill>
              </a:rPr>
              <a:t>)</a:t>
            </a:r>
            <a:r>
              <a:rPr altLang="zh-CN" sz="3200" lang="en-US">
                <a:solidFill>
                  <a:srgbClr val="C00000"/>
                </a:solidFill>
              </a:rPr>
              <a:t> </a:t>
            </a:r>
            <a:endParaRPr sz="3200" lang="en-US">
              <a:solidFill>
                <a:srgbClr val="C00000"/>
              </a:solidFill>
            </a:endParaRPr>
          </a:p>
          <a:p>
            <a:pPr algn="l"/>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V</a:t>
            </a:r>
            <a:r>
              <a:rPr altLang="zh-CN" sz="3200" lang="en-US">
                <a:solidFill>
                  <a:srgbClr val="C00000"/>
                </a:solidFill>
              </a:rPr>
              <a:t>o</a:t>
            </a:r>
            <a:r>
              <a:rPr altLang="zh-CN" sz="3200" lang="en-US">
                <a:solidFill>
                  <a:srgbClr val="C00000"/>
                </a:solidFill>
              </a:rPr>
              <a:t>l</a:t>
            </a:r>
            <a:r>
              <a:rPr altLang="zh-CN" sz="3200" lang="en-US">
                <a:solidFill>
                  <a:srgbClr val="C00000"/>
                </a:solidFill>
              </a:rPr>
              <a:t>u</a:t>
            </a:r>
            <a:r>
              <a:rPr altLang="zh-CN" sz="3200" lang="en-US">
                <a:solidFill>
                  <a:srgbClr val="C00000"/>
                </a:solidFill>
              </a:rPr>
              <a:t>m</a:t>
            </a:r>
            <a:r>
              <a:rPr altLang="zh-CN" sz="3200" lang="en-US">
                <a:solidFill>
                  <a:srgbClr val="C00000"/>
                </a:solidFill>
              </a:rPr>
              <a:t>e</a:t>
            </a:r>
            <a:r>
              <a:rPr altLang="zh-CN" sz="3200" lang="en-US">
                <a:solidFill>
                  <a:srgbClr val="C00000"/>
                </a:solidFill>
              </a:rPr>
              <a:t> </a:t>
            </a:r>
            <a:r>
              <a:rPr altLang="zh-CN" sz="3200" lang="en-US">
                <a:solidFill>
                  <a:srgbClr val="C00000"/>
                </a:solidFill>
              </a:rPr>
              <a:t>(</a:t>
            </a:r>
            <a:r>
              <a:rPr altLang="zh-CN" sz="3200" lang="en-US">
                <a:solidFill>
                  <a:srgbClr val="C00000"/>
                </a:solidFill>
              </a:rPr>
              <a:t>V</a:t>
            </a:r>
            <a:r>
              <a:rPr altLang="zh-CN" sz="3200" lang="en-US">
                <a:solidFill>
                  <a:srgbClr val="C00000"/>
                </a:solidFill>
              </a:rPr>
              <a:t>) </a:t>
            </a:r>
            <a:r>
              <a:rPr altLang="zh-CN" sz="3200" lang="en-US">
                <a:solidFill>
                  <a:srgbClr val="C00000"/>
                </a:solidFill>
              </a:rPr>
              <a:t> </a:t>
            </a:r>
            <a:endParaRPr sz="3200" lang="en-US">
              <a:solidFill>
                <a:srgbClr val="C00000"/>
              </a:solidFill>
            </a:endParaRPr>
          </a:p>
          <a:p>
            <a:pPr algn="l"/>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Temperature</a:t>
            </a:r>
            <a:r>
              <a:rPr altLang="zh-CN" sz="3200" lang="en-US">
                <a:solidFill>
                  <a:srgbClr val="C00000"/>
                </a:solidFill>
              </a:rPr>
              <a:t> </a:t>
            </a:r>
            <a:r>
              <a:rPr altLang="zh-CN" sz="3200" lang="en-US">
                <a:solidFill>
                  <a:srgbClr val="C00000"/>
                </a:solidFill>
              </a:rPr>
              <a:t>(</a:t>
            </a:r>
            <a:r>
              <a:rPr altLang="zh-CN" sz="3200" lang="en-US">
                <a:solidFill>
                  <a:srgbClr val="C00000"/>
                </a:solidFill>
              </a:rPr>
              <a:t>T</a:t>
            </a:r>
            <a:r>
              <a:rPr altLang="zh-CN" sz="3200" lang="en-US">
                <a:solidFill>
                  <a:srgbClr val="C00000"/>
                </a:solidFill>
              </a:rPr>
              <a:t>) </a:t>
            </a:r>
            <a:r>
              <a:rPr altLang="zh-CN" sz="3200" lang="en-US"/>
              <a:t> </a:t>
            </a:r>
            <a:r>
              <a:rPr altLang="zh-CN" sz="3200" lang="en-US"/>
              <a:t> </a:t>
            </a:r>
            <a:endParaRPr sz="3200" lang="en-US"/>
          </a:p>
        </p:txBody>
      </p:sp>
      <p:sp>
        <p:nvSpPr>
          <p:cNvPr id="1048614" name=""/>
          <p:cNvSpPr/>
          <p:nvPr/>
        </p:nvSpPr>
        <p:spPr>
          <a:xfrm>
            <a:off x="5381750" y="4015780"/>
            <a:ext cx="1753464" cy="1954789"/>
          </a:xfrm>
          <a:prstGeom prst="can"/>
          <a:solidFill>
            <a:srgbClr val="FFFFFF"/>
          </a:solidFill>
          <a:ln w="25400">
            <a:solidFill>
              <a:srgbClr val="666666"/>
            </a:solidFill>
          </a:ln>
        </p:spPr>
        <p:txBody>
          <a:bodyPr anchor="ctr"/>
          <a:p>
            <a:pPr algn="ctr"/>
            <a:endParaRPr lang="en-US"/>
          </a:p>
        </p:txBody>
      </p:sp>
      <p:sp>
        <p:nvSpPr>
          <p:cNvPr id="1048615" name=""/>
          <p:cNvSpPr/>
          <p:nvPr/>
        </p:nvSpPr>
        <p:spPr>
          <a:xfrm>
            <a:off x="6299242" y="5342179"/>
            <a:ext cx="197165" cy="262108"/>
          </a:xfrm>
          <a:prstGeom prst="ellipse"/>
          <a:solidFill>
            <a:srgbClr val="E1793C"/>
          </a:solidFill>
        </p:spPr>
        <p:txBody>
          <a:bodyPr anchor="ctr"/>
          <a:p>
            <a:pPr algn="ctr"/>
            <a:endParaRPr lang="en-US"/>
          </a:p>
        </p:txBody>
      </p:sp>
      <p:sp>
        <p:nvSpPr>
          <p:cNvPr id="1048616" name=""/>
          <p:cNvSpPr/>
          <p:nvPr/>
        </p:nvSpPr>
        <p:spPr>
          <a:xfrm>
            <a:off x="5564502" y="4687942"/>
            <a:ext cx="197165" cy="262108"/>
          </a:xfrm>
          <a:prstGeom prst="ellipse"/>
          <a:solidFill>
            <a:srgbClr val="E1793C"/>
          </a:solidFill>
        </p:spPr>
        <p:txBody>
          <a:bodyPr anchor="ctr"/>
          <a:p>
            <a:pPr algn="ctr"/>
            <a:endParaRPr lang="en-US"/>
          </a:p>
        </p:txBody>
      </p:sp>
      <p:sp>
        <p:nvSpPr>
          <p:cNvPr id="1048617" name=""/>
          <p:cNvSpPr/>
          <p:nvPr/>
        </p:nvSpPr>
        <p:spPr>
          <a:xfrm>
            <a:off x="5613794" y="5374026"/>
            <a:ext cx="197165" cy="262108"/>
          </a:xfrm>
          <a:prstGeom prst="ellipse"/>
          <a:solidFill>
            <a:srgbClr val="E1793C"/>
          </a:solidFill>
        </p:spPr>
        <p:txBody>
          <a:bodyPr anchor="ctr"/>
          <a:p>
            <a:pPr algn="ctr"/>
            <a:endParaRPr lang="en-US"/>
          </a:p>
        </p:txBody>
      </p:sp>
      <p:sp>
        <p:nvSpPr>
          <p:cNvPr id="1048618" name=""/>
          <p:cNvSpPr/>
          <p:nvPr/>
        </p:nvSpPr>
        <p:spPr>
          <a:xfrm>
            <a:off x="5944420" y="4817963"/>
            <a:ext cx="197165" cy="262108"/>
          </a:xfrm>
          <a:prstGeom prst="ellipse"/>
          <a:solidFill>
            <a:srgbClr val="E1793C"/>
          </a:solidFill>
        </p:spPr>
        <p:txBody>
          <a:bodyPr anchor="ctr"/>
          <a:p>
            <a:pPr algn="ctr"/>
            <a:endParaRPr lang="en-US"/>
          </a:p>
        </p:txBody>
      </p:sp>
      <p:sp>
        <p:nvSpPr>
          <p:cNvPr id="1048619" name=""/>
          <p:cNvSpPr/>
          <p:nvPr/>
        </p:nvSpPr>
        <p:spPr>
          <a:xfrm>
            <a:off x="6043002" y="5080071"/>
            <a:ext cx="197165" cy="262108"/>
          </a:xfrm>
          <a:prstGeom prst="ellipse"/>
          <a:solidFill>
            <a:srgbClr val="E1793C"/>
          </a:solidFill>
        </p:spPr>
        <p:txBody>
          <a:bodyPr anchor="ctr"/>
          <a:p>
            <a:pPr algn="ctr"/>
            <a:endParaRPr lang="en-US"/>
          </a:p>
        </p:txBody>
      </p:sp>
      <p:sp>
        <p:nvSpPr>
          <p:cNvPr id="1048620" name=""/>
          <p:cNvSpPr/>
          <p:nvPr/>
        </p:nvSpPr>
        <p:spPr>
          <a:xfrm>
            <a:off x="5712377" y="5003415"/>
            <a:ext cx="197165" cy="262108"/>
          </a:xfrm>
          <a:prstGeom prst="ellipse"/>
          <a:solidFill>
            <a:srgbClr val="E1793C"/>
          </a:solidFill>
        </p:spPr>
        <p:txBody>
          <a:bodyPr anchor="ctr"/>
          <a:p>
            <a:pPr algn="ctr"/>
            <a:endParaRPr lang="en-US"/>
          </a:p>
        </p:txBody>
      </p:sp>
      <p:sp>
        <p:nvSpPr>
          <p:cNvPr id="1048621" name=""/>
          <p:cNvSpPr/>
          <p:nvPr/>
        </p:nvSpPr>
        <p:spPr>
          <a:xfrm>
            <a:off x="5747254" y="5342179"/>
            <a:ext cx="197165" cy="262108"/>
          </a:xfrm>
          <a:prstGeom prst="ellipse"/>
          <a:solidFill>
            <a:srgbClr val="E1793C"/>
          </a:solidFill>
        </p:spPr>
        <p:txBody>
          <a:bodyPr anchor="ctr"/>
          <a:p>
            <a:pPr algn="ctr"/>
            <a:endParaRPr lang="en-US"/>
          </a:p>
        </p:txBody>
      </p:sp>
      <p:sp>
        <p:nvSpPr>
          <p:cNvPr id="1048622" name=""/>
          <p:cNvSpPr/>
          <p:nvPr/>
        </p:nvSpPr>
        <p:spPr>
          <a:xfrm>
            <a:off x="6704256" y="5080071"/>
            <a:ext cx="197165" cy="262108"/>
          </a:xfrm>
          <a:prstGeom prst="ellipse"/>
          <a:solidFill>
            <a:srgbClr val="E1793C"/>
          </a:solidFill>
        </p:spPr>
        <p:txBody>
          <a:bodyPr anchor="ctr"/>
          <a:p>
            <a:pPr algn="ctr"/>
            <a:endParaRPr lang="en-US"/>
          </a:p>
        </p:txBody>
      </p:sp>
      <p:sp>
        <p:nvSpPr>
          <p:cNvPr id="1048623" name=""/>
          <p:cNvSpPr/>
          <p:nvPr/>
        </p:nvSpPr>
        <p:spPr>
          <a:xfrm>
            <a:off x="6556380" y="5211125"/>
            <a:ext cx="197165" cy="262108"/>
          </a:xfrm>
          <a:prstGeom prst="ellipse"/>
          <a:solidFill>
            <a:srgbClr val="E1793C"/>
          </a:solidFill>
        </p:spPr>
        <p:txBody>
          <a:bodyPr anchor="ctr"/>
          <a:p>
            <a:pPr algn="ctr"/>
            <a:endParaRPr lang="en-US"/>
          </a:p>
        </p:txBody>
      </p:sp>
      <p:sp>
        <p:nvSpPr>
          <p:cNvPr id="1048624" name=""/>
          <p:cNvSpPr/>
          <p:nvPr/>
        </p:nvSpPr>
        <p:spPr>
          <a:xfrm>
            <a:off x="6507089" y="4530778"/>
            <a:ext cx="197165" cy="262108"/>
          </a:xfrm>
          <a:prstGeom prst="ellipse"/>
          <a:solidFill>
            <a:srgbClr val="E1793C"/>
          </a:solidFill>
        </p:spPr>
        <p:txBody>
          <a:bodyPr anchor="ctr"/>
          <a:p>
            <a:pPr algn="ctr"/>
            <a:endParaRPr lang="en-US"/>
          </a:p>
        </p:txBody>
      </p:sp>
      <p:sp>
        <p:nvSpPr>
          <p:cNvPr id="1048625" name=""/>
          <p:cNvSpPr/>
          <p:nvPr/>
        </p:nvSpPr>
        <p:spPr>
          <a:xfrm>
            <a:off x="6225753" y="4440271"/>
            <a:ext cx="197165" cy="262108"/>
          </a:xfrm>
          <a:prstGeom prst="ellipse"/>
          <a:solidFill>
            <a:srgbClr val="E1793C"/>
          </a:solidFill>
        </p:spPr>
        <p:txBody>
          <a:bodyPr anchor="ctr"/>
          <a:p>
            <a:pPr algn="ctr"/>
            <a:endParaRPr lang="en-US"/>
          </a:p>
        </p:txBody>
      </p:sp>
      <p:sp>
        <p:nvSpPr>
          <p:cNvPr id="1048626" name=""/>
          <p:cNvSpPr/>
          <p:nvPr/>
        </p:nvSpPr>
        <p:spPr>
          <a:xfrm>
            <a:off x="5613794" y="5080071"/>
            <a:ext cx="197165" cy="262108"/>
          </a:xfrm>
          <a:prstGeom prst="ellipse"/>
          <a:solidFill>
            <a:srgbClr val="E1793C"/>
          </a:solidFill>
        </p:spPr>
        <p:txBody>
          <a:bodyPr anchor="ctr"/>
          <a:p>
            <a:pPr algn="ctr"/>
            <a:endParaRPr lang="en-US"/>
          </a:p>
        </p:txBody>
      </p:sp>
      <p:sp>
        <p:nvSpPr>
          <p:cNvPr id="1048627" name=""/>
          <p:cNvSpPr/>
          <p:nvPr/>
        </p:nvSpPr>
        <p:spPr>
          <a:xfrm>
            <a:off x="6028588" y="5505080"/>
            <a:ext cx="197165" cy="262108"/>
          </a:xfrm>
          <a:prstGeom prst="ellipse"/>
          <a:solidFill>
            <a:srgbClr val="E1793C"/>
          </a:solidFill>
        </p:spPr>
        <p:txBody>
          <a:bodyPr anchor="ctr"/>
          <a:p>
            <a:pPr algn="ctr"/>
            <a:endParaRPr lang="en-US"/>
          </a:p>
        </p:txBody>
      </p:sp>
      <p:sp>
        <p:nvSpPr>
          <p:cNvPr id="1048628" name=""/>
          <p:cNvSpPr/>
          <p:nvPr/>
        </p:nvSpPr>
        <p:spPr>
          <a:xfrm>
            <a:off x="6408507" y="5078006"/>
            <a:ext cx="197165" cy="262108"/>
          </a:xfrm>
          <a:prstGeom prst="ellipse"/>
          <a:solidFill>
            <a:srgbClr val="E1793C"/>
          </a:solidFill>
        </p:spPr>
        <p:txBody>
          <a:bodyPr anchor="ctr"/>
          <a:p>
            <a:pPr algn="ctr"/>
            <a:endParaRPr lang="en-US"/>
          </a:p>
        </p:txBody>
      </p:sp>
      <p:sp>
        <p:nvSpPr>
          <p:cNvPr id="1048629" name=""/>
          <p:cNvSpPr/>
          <p:nvPr/>
        </p:nvSpPr>
        <p:spPr>
          <a:xfrm>
            <a:off x="6028588" y="5505080"/>
            <a:ext cx="197165" cy="262108"/>
          </a:xfrm>
          <a:prstGeom prst="ellipse"/>
          <a:solidFill>
            <a:srgbClr val="E1793C"/>
          </a:solidFill>
        </p:spPr>
        <p:txBody>
          <a:bodyPr anchor="ctr"/>
          <a:p>
            <a:pPr algn="ctr"/>
            <a:endParaRPr lang="en-US"/>
          </a:p>
        </p:txBody>
      </p:sp>
      <p:sp>
        <p:nvSpPr>
          <p:cNvPr id="1048630" name=""/>
          <p:cNvSpPr/>
          <p:nvPr/>
        </p:nvSpPr>
        <p:spPr>
          <a:xfrm>
            <a:off x="6324338" y="5636134"/>
            <a:ext cx="197165" cy="262108"/>
          </a:xfrm>
          <a:prstGeom prst="ellipse"/>
          <a:solidFill>
            <a:srgbClr val="E1793C"/>
          </a:solidFill>
        </p:spPr>
        <p:txBody>
          <a:bodyPr anchor="ctr"/>
          <a:p>
            <a:pPr algn="ctr"/>
            <a:endParaRPr lang="en-US"/>
          </a:p>
        </p:txBody>
      </p:sp>
      <p:sp>
        <p:nvSpPr>
          <p:cNvPr id="1048631" name=""/>
          <p:cNvSpPr/>
          <p:nvPr/>
        </p:nvSpPr>
        <p:spPr>
          <a:xfrm>
            <a:off x="5613795" y="4662605"/>
            <a:ext cx="197165" cy="262108"/>
          </a:xfrm>
          <a:prstGeom prst="ellipse"/>
          <a:solidFill>
            <a:srgbClr val="E1793C"/>
          </a:solidFill>
        </p:spPr>
        <p:txBody>
          <a:bodyPr anchor="ctr"/>
          <a:p>
            <a:pPr algn="ctr"/>
            <a:endParaRPr lang="en-US"/>
          </a:p>
        </p:txBody>
      </p:sp>
      <p:sp>
        <p:nvSpPr>
          <p:cNvPr id="1048632" name=""/>
          <p:cNvSpPr/>
          <p:nvPr/>
        </p:nvSpPr>
        <p:spPr>
          <a:xfrm>
            <a:off x="2337995" y="3429000"/>
            <a:ext cx="1662544" cy="2513300"/>
          </a:xfrm>
          <a:prstGeom prst="can"/>
          <a:solidFill>
            <a:srgbClr val="FFFFFF"/>
          </a:solidFill>
          <a:ln w="25400">
            <a:solidFill>
              <a:srgbClr val="666666"/>
            </a:solidFill>
          </a:ln>
        </p:spPr>
        <p:txBody>
          <a:bodyPr anchor="ctr"/>
          <a:p>
            <a:pPr algn="ctr"/>
            <a:endParaRPr lang="en-US"/>
          </a:p>
        </p:txBody>
      </p:sp>
      <p:sp>
        <p:nvSpPr>
          <p:cNvPr id="1048633" name=""/>
          <p:cNvSpPr/>
          <p:nvPr/>
        </p:nvSpPr>
        <p:spPr>
          <a:xfrm>
            <a:off x="2631843" y="4294780"/>
            <a:ext cx="197165" cy="262108"/>
          </a:xfrm>
          <a:prstGeom prst="ellipse"/>
          <a:solidFill>
            <a:srgbClr val="E1793C"/>
          </a:solidFill>
        </p:spPr>
        <p:txBody>
          <a:bodyPr anchor="ctr"/>
          <a:p>
            <a:pPr algn="ctr"/>
            <a:endParaRPr lang="en-US"/>
          </a:p>
        </p:txBody>
      </p:sp>
      <p:sp>
        <p:nvSpPr>
          <p:cNvPr id="1048634" name=""/>
          <p:cNvSpPr/>
          <p:nvPr/>
        </p:nvSpPr>
        <p:spPr>
          <a:xfrm>
            <a:off x="2990458" y="4685650"/>
            <a:ext cx="197165" cy="262108"/>
          </a:xfrm>
          <a:prstGeom prst="ellipse"/>
          <a:solidFill>
            <a:srgbClr val="E1793C"/>
          </a:solidFill>
        </p:spPr>
        <p:txBody>
          <a:bodyPr anchor="ctr"/>
          <a:p>
            <a:pPr algn="ctr"/>
            <a:endParaRPr lang="en-US"/>
          </a:p>
        </p:txBody>
      </p:sp>
      <p:sp>
        <p:nvSpPr>
          <p:cNvPr id="1048635" name=""/>
          <p:cNvSpPr/>
          <p:nvPr/>
        </p:nvSpPr>
        <p:spPr>
          <a:xfrm>
            <a:off x="3591008" y="4185072"/>
            <a:ext cx="197165" cy="262108"/>
          </a:xfrm>
          <a:prstGeom prst="ellipse"/>
          <a:solidFill>
            <a:srgbClr val="E1793C"/>
          </a:solidFill>
        </p:spPr>
        <p:txBody>
          <a:bodyPr anchor="ctr"/>
          <a:p>
            <a:pPr algn="ctr"/>
            <a:endParaRPr lang="en-US"/>
          </a:p>
        </p:txBody>
      </p:sp>
      <p:sp>
        <p:nvSpPr>
          <p:cNvPr id="1048636" name=""/>
          <p:cNvSpPr/>
          <p:nvPr/>
        </p:nvSpPr>
        <p:spPr>
          <a:xfrm>
            <a:off x="3089041" y="5080071"/>
            <a:ext cx="197165" cy="262108"/>
          </a:xfrm>
          <a:prstGeom prst="ellipse"/>
          <a:solidFill>
            <a:srgbClr val="E1793C"/>
          </a:solidFill>
        </p:spPr>
        <p:txBody>
          <a:bodyPr anchor="ctr"/>
          <a:p>
            <a:pPr algn="ctr"/>
            <a:endParaRPr lang="en-US"/>
          </a:p>
        </p:txBody>
      </p:sp>
      <p:sp>
        <p:nvSpPr>
          <p:cNvPr id="1048637" name=""/>
          <p:cNvSpPr/>
          <p:nvPr/>
        </p:nvSpPr>
        <p:spPr>
          <a:xfrm>
            <a:off x="2784242" y="5187834"/>
            <a:ext cx="197165" cy="262108"/>
          </a:xfrm>
          <a:prstGeom prst="ellipse"/>
          <a:solidFill>
            <a:srgbClr val="E1793C"/>
          </a:solidFill>
        </p:spPr>
        <p:txBody>
          <a:bodyPr anchor="ctr"/>
          <a:p>
            <a:pPr algn="ctr"/>
            <a:endParaRPr lang="en-US"/>
          </a:p>
        </p:txBody>
      </p:sp>
      <p:sp>
        <p:nvSpPr>
          <p:cNvPr id="1048638" name=""/>
          <p:cNvSpPr/>
          <p:nvPr/>
        </p:nvSpPr>
        <p:spPr>
          <a:xfrm>
            <a:off x="3393843" y="5056780"/>
            <a:ext cx="197165" cy="262108"/>
          </a:xfrm>
          <a:prstGeom prst="ellipse"/>
          <a:solidFill>
            <a:srgbClr val="E1793C"/>
          </a:solidFill>
        </p:spPr>
        <p:txBody>
          <a:bodyPr anchor="ctr"/>
          <a:p>
            <a:pPr algn="ctr"/>
            <a:endParaRPr lang="en-US"/>
          </a:p>
        </p:txBody>
      </p:sp>
      <p:sp>
        <p:nvSpPr>
          <p:cNvPr id="1048639" name=""/>
          <p:cNvSpPr/>
          <p:nvPr/>
        </p:nvSpPr>
        <p:spPr>
          <a:xfrm>
            <a:off x="2587076" y="4741307"/>
            <a:ext cx="197165" cy="262108"/>
          </a:xfrm>
          <a:prstGeom prst="ellipse"/>
          <a:solidFill>
            <a:srgbClr val="E1793C"/>
          </a:solidFill>
        </p:spPr>
        <p:txBody>
          <a:bodyPr anchor="ctr"/>
          <a:p>
            <a:pPr algn="ctr"/>
            <a:endParaRPr lang="en-US"/>
          </a:p>
        </p:txBody>
      </p:sp>
      <p:sp>
        <p:nvSpPr>
          <p:cNvPr id="1048640" name=""/>
          <p:cNvSpPr/>
          <p:nvPr/>
        </p:nvSpPr>
        <p:spPr>
          <a:xfrm>
            <a:off x="3472420" y="4582865"/>
            <a:ext cx="197165" cy="262108"/>
          </a:xfrm>
          <a:prstGeom prst="ellipse"/>
          <a:solidFill>
            <a:srgbClr val="E1793C"/>
          </a:solidFill>
        </p:spPr>
        <p:txBody>
          <a:bodyPr anchor="ctr"/>
          <a:p>
            <a:pPr algn="ctr"/>
            <a:endParaRPr lang="en-US"/>
          </a:p>
        </p:txBody>
      </p:sp>
      <p:sp>
        <p:nvSpPr>
          <p:cNvPr id="1048641" name=""/>
          <p:cNvSpPr/>
          <p:nvPr/>
        </p:nvSpPr>
        <p:spPr>
          <a:xfrm>
            <a:off x="3187623" y="4049394"/>
            <a:ext cx="197165" cy="262108"/>
          </a:xfrm>
          <a:prstGeom prst="ellipse"/>
          <a:solidFill>
            <a:srgbClr val="E1793C"/>
          </a:solidFill>
        </p:spPr>
        <p:txBody>
          <a:bodyPr anchor="ctr"/>
          <a:p>
            <a:pPr algn="ctr"/>
            <a:endParaRPr lang="en-US"/>
          </a:p>
        </p:txBody>
      </p:sp>
      <p:sp>
        <p:nvSpPr>
          <p:cNvPr id="1048642" name=""/>
          <p:cNvSpPr/>
          <p:nvPr/>
        </p:nvSpPr>
        <p:spPr>
          <a:xfrm>
            <a:off x="3187623" y="5318888"/>
            <a:ext cx="197165" cy="262108"/>
          </a:xfrm>
          <a:prstGeom prst="ellipse"/>
          <a:solidFill>
            <a:srgbClr val="E1793C"/>
          </a:solidFill>
        </p:spPr>
        <p:txBody>
          <a:bodyPr anchor="ctr"/>
          <a:p>
            <a:pPr algn="ctr"/>
            <a:endParaRPr lang="en-US"/>
          </a:p>
        </p:txBody>
      </p:sp>
      <p:sp>
        <p:nvSpPr>
          <p:cNvPr id="1048643" name=""/>
          <p:cNvSpPr/>
          <p:nvPr/>
        </p:nvSpPr>
        <p:spPr>
          <a:xfrm rot="5400000">
            <a:off x="5422608" y="3209856"/>
            <a:ext cx="1398443" cy="551988"/>
          </a:xfrm>
          <a:prstGeom prst="rightArrow"/>
          <a:solidFill>
            <a:srgbClr val="FFFFFF"/>
          </a:solidFill>
          <a:ln w="25400">
            <a:solidFill>
              <a:srgbClr val="666666"/>
            </a:solidFill>
          </a:ln>
        </p:spPr>
        <p:txBody>
          <a:bodyPr anchor="ctr"/>
          <a:p>
            <a:pPr algn="ctr"/>
            <a:endParaRPr lang="en-US"/>
          </a:p>
        </p:txBody>
      </p:sp>
      <p:sp>
        <p:nvSpPr>
          <p:cNvPr id="1048644" name=""/>
          <p:cNvSpPr/>
          <p:nvPr/>
        </p:nvSpPr>
        <p:spPr>
          <a:xfrm rot="8594264">
            <a:off x="6050280" y="2305377"/>
            <a:ext cx="1567030" cy="263764"/>
          </a:xfrm>
          <a:prstGeom prst="rightArrow"/>
          <a:solidFill>
            <a:srgbClr val="FFFFFF"/>
          </a:solidFill>
          <a:ln w="25400">
            <a:solidFill>
              <a:srgbClr val="666666"/>
            </a:solidFill>
          </a:ln>
        </p:spPr>
        <p:txBody>
          <a:bodyPr anchor="ctr"/>
          <a:p>
            <a:pPr algn="ctr"/>
            <a:endParaRPr lang="en-US"/>
          </a:p>
        </p:txBody>
      </p:sp>
      <p:sp>
        <p:nvSpPr>
          <p:cNvPr id="1048645" name=""/>
          <p:cNvSpPr txBox="1"/>
          <p:nvPr/>
        </p:nvSpPr>
        <p:spPr>
          <a:xfrm>
            <a:off x="7540419" y="1607403"/>
            <a:ext cx="1369869" cy="510540"/>
          </a:xfrm>
          <a:prstGeom prst="rect"/>
        </p:spPr>
        <p:txBody>
          <a:bodyPr rtlCol="0" wrap="square">
            <a:spAutoFit/>
          </a:bodyPr>
          <a:p>
            <a:r>
              <a:rPr altLang="zh-CN" sz="2800" lang="en-US">
                <a:solidFill>
                  <a:srgbClr val="000000"/>
                </a:solidFill>
              </a:rPr>
              <a:t>Piston </a:t>
            </a:r>
            <a:endParaRPr sz="2800" lang="en-US">
              <a:solidFill>
                <a:srgbClr val="000000"/>
              </a:solidFill>
            </a:endParaRPr>
          </a:p>
        </p:txBody>
      </p:sp>
      <p:sp>
        <p:nvSpPr>
          <p:cNvPr id="1048646" name=""/>
          <p:cNvSpPr/>
          <p:nvPr/>
        </p:nvSpPr>
        <p:spPr>
          <a:xfrm>
            <a:off x="5487566" y="3845596"/>
            <a:ext cx="1476374" cy="372340"/>
          </a:xfrm>
          <a:prstGeom prst="rect"/>
          <a:solidFill>
            <a:srgbClr val="FFFFFF"/>
          </a:solidFill>
          <a:ln w="25400">
            <a:solidFill>
              <a:srgbClr val="666666"/>
            </a:solidFill>
          </a:ln>
        </p:spPr>
        <p:txBody>
          <a:bodyPr anchor="ctr"/>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8" name=""/>
          <p:cNvSpPr>
            <a:spLocks noGrp="1"/>
          </p:cNvSpPr>
          <p:nvPr>
            <p:ph type="ctrTitle"/>
          </p:nvPr>
        </p:nvSpPr>
        <p:spPr>
          <a:xfrm>
            <a:off x="413256" y="198606"/>
            <a:ext cx="8084127" cy="1495255"/>
          </a:xfrm>
        </p:spPr>
        <p:txBody>
          <a:bodyPr anchor="ctr">
            <a:noAutofit/>
          </a:bodyPr>
          <a:p>
            <a:pPr algn="ctr"/>
            <a:r>
              <a:rPr altLang="zh-CN" b="1" sz="4000" lang="en-US">
                <a:solidFill>
                  <a:srgbClr val="0000FF"/>
                </a:solidFill>
              </a:rPr>
              <a:t>S</a:t>
            </a:r>
            <a:r>
              <a:rPr altLang="zh-CN" b="1" sz="4000" lang="en-US">
                <a:solidFill>
                  <a:srgbClr val="0000FF"/>
                </a:solidFill>
              </a:rPr>
              <a:t>y</a:t>
            </a:r>
            <a:r>
              <a:rPr altLang="zh-CN" b="1" sz="4000" lang="en-US">
                <a:solidFill>
                  <a:srgbClr val="0000FF"/>
                </a:solidFill>
              </a:rPr>
              <a:t>l</a:t>
            </a:r>
            <a:r>
              <a:rPr altLang="zh-CN" b="1" sz="4000" lang="en-US">
                <a:solidFill>
                  <a:srgbClr val="0000FF"/>
                </a:solidFill>
              </a:rPr>
              <a:t>l</a:t>
            </a:r>
            <a:r>
              <a:rPr altLang="zh-CN" b="1" sz="4000" lang="en-US">
                <a:solidFill>
                  <a:srgbClr val="0000FF"/>
                </a:solidFill>
              </a:rPr>
              <a:t>a</a:t>
            </a:r>
            <a:r>
              <a:rPr altLang="zh-CN" b="1" sz="4000" lang="en-US">
                <a:solidFill>
                  <a:srgbClr val="0000FF"/>
                </a:solidFill>
              </a:rPr>
              <a:t>bus</a:t>
            </a:r>
            <a:r>
              <a:rPr altLang="zh-CN" b="1" sz="4000" lang="en-US">
                <a:solidFill>
                  <a:srgbClr val="0000FF"/>
                </a:solidFill>
              </a:rPr>
              <a:t> </a:t>
            </a:r>
            <a:r>
              <a:rPr altLang="zh-CN" b="1" sz="4000" lang="en-US">
                <a:solidFill>
                  <a:srgbClr val="0000FF"/>
                </a:solidFill>
              </a:rPr>
              <a:t>(</a:t>
            </a:r>
            <a:r>
              <a:rPr altLang="zh-CN" b="1" sz="4000" lang="en-US">
                <a:solidFill>
                  <a:srgbClr val="0000FF"/>
                </a:solidFill>
              </a:rPr>
              <a:t>p</a:t>
            </a:r>
            <a:r>
              <a:rPr altLang="zh-CN" b="1" sz="4000" lang="en-US">
                <a:solidFill>
                  <a:srgbClr val="0000FF"/>
                </a:solidFill>
              </a:rPr>
              <a:t>a</a:t>
            </a:r>
            <a:r>
              <a:rPr altLang="zh-CN" b="1" sz="4000" lang="en-US">
                <a:solidFill>
                  <a:srgbClr val="0000FF"/>
                </a:solidFill>
              </a:rPr>
              <a:t>p</a:t>
            </a:r>
            <a:r>
              <a:rPr altLang="zh-CN" b="1" sz="4000" lang="en-US">
                <a:solidFill>
                  <a:srgbClr val="0000FF"/>
                </a:solidFill>
              </a:rPr>
              <a:t>er</a:t>
            </a:r>
            <a:r>
              <a:rPr altLang="zh-CN" b="1" sz="4000" lang="en-US">
                <a:solidFill>
                  <a:srgbClr val="0000FF"/>
                </a:solidFill>
              </a:rPr>
              <a:t>-</a:t>
            </a:r>
            <a:r>
              <a:rPr altLang="zh-CN" b="1" sz="4000" lang="en-US">
                <a:solidFill>
                  <a:srgbClr val="0000FF"/>
                </a:solidFill>
              </a:rPr>
              <a:t> </a:t>
            </a:r>
            <a:r>
              <a:rPr altLang="zh-CN" b="1" sz="4000" lang="en-US">
                <a:solidFill>
                  <a:srgbClr val="0000FF"/>
                </a:solidFill>
              </a:rPr>
              <a:t>v</a:t>
            </a:r>
            <a:r>
              <a:rPr altLang="zh-CN" b="1" sz="4000" lang="en-US">
                <a:solidFill>
                  <a:srgbClr val="0000FF"/>
                </a:solidFill>
              </a:rPr>
              <a:t>)</a:t>
            </a:r>
            <a:br>
              <a:rPr altLang="zh-CN" b="1" sz="4000" lang="en-US">
                <a:solidFill>
                  <a:srgbClr val="0000FF"/>
                </a:solidFill>
              </a:rPr>
            </a:br>
            <a:r>
              <a:rPr altLang="zh-CN" b="1" sz="4000" lang="en-US">
                <a:solidFill>
                  <a:srgbClr val="0000FF"/>
                </a:solidFill>
              </a:rPr>
              <a:t>T</a:t>
            </a:r>
            <a:r>
              <a:rPr altLang="zh-CN" b="1" sz="4000" lang="en-US">
                <a:solidFill>
                  <a:srgbClr val="0000FF"/>
                </a:solidFill>
              </a:rPr>
              <a:t>h</a:t>
            </a:r>
            <a:r>
              <a:rPr altLang="zh-CN" b="1" sz="4000" lang="en-US">
                <a:solidFill>
                  <a:srgbClr val="0000FF"/>
                </a:solidFill>
              </a:rPr>
              <a:t>e</a:t>
            </a:r>
            <a:r>
              <a:rPr altLang="zh-CN" b="1" sz="4000" lang="en-US">
                <a:solidFill>
                  <a:srgbClr val="0000FF"/>
                </a:solidFill>
              </a:rPr>
              <a:t>r</a:t>
            </a:r>
            <a:r>
              <a:rPr altLang="zh-CN" b="1" sz="4000" lang="en-US">
                <a:solidFill>
                  <a:srgbClr val="0000FF"/>
                </a:solidFill>
              </a:rPr>
              <a:t>m</a:t>
            </a:r>
            <a:r>
              <a:rPr altLang="zh-CN" b="1" sz="4000" lang="en-US">
                <a:solidFill>
                  <a:srgbClr val="0000FF"/>
                </a:solidFill>
              </a:rPr>
              <a:t>a</a:t>
            </a:r>
            <a:r>
              <a:rPr altLang="zh-CN" b="1" sz="4000" lang="en-US">
                <a:solidFill>
                  <a:srgbClr val="0000FF"/>
                </a:solidFill>
              </a:rPr>
              <a:t>l</a:t>
            </a:r>
            <a:r>
              <a:rPr altLang="zh-CN" b="1" sz="4000" lang="en-US">
                <a:solidFill>
                  <a:srgbClr val="0000FF"/>
                </a:solidFill>
              </a:rPr>
              <a:t> </a:t>
            </a:r>
            <a:r>
              <a:rPr altLang="zh-CN" b="1" sz="4000" lang="en-US">
                <a:solidFill>
                  <a:srgbClr val="0000FF"/>
                </a:solidFill>
              </a:rPr>
              <a:t>physics</a:t>
            </a:r>
            <a:r>
              <a:rPr altLang="zh-CN" b="1" sz="4000" lang="en-US">
                <a:solidFill>
                  <a:srgbClr val="0000FF"/>
                </a:solidFill>
              </a:rPr>
              <a:t> </a:t>
            </a:r>
            <a:r>
              <a:rPr altLang="zh-CN" b="1" sz="4000" lang="en-US">
                <a:solidFill>
                  <a:srgbClr val="0000FF"/>
                </a:solidFill>
              </a:rPr>
              <a:t>&amp;</a:t>
            </a:r>
            <a:r>
              <a:rPr altLang="zh-CN" b="1" sz="4000" lang="en-US">
                <a:solidFill>
                  <a:srgbClr val="0000FF"/>
                </a:solidFill>
              </a:rPr>
              <a:t> </a:t>
            </a:r>
            <a:r>
              <a:rPr altLang="zh-CN" b="1" sz="4000" lang="en-US">
                <a:solidFill>
                  <a:srgbClr val="0000FF"/>
                </a:solidFill>
              </a:rPr>
              <a:t>statistical </a:t>
            </a:r>
            <a:r>
              <a:rPr altLang="zh-CN" b="1" sz="4000" lang="en-US">
                <a:solidFill>
                  <a:srgbClr val="0000FF"/>
                </a:solidFill>
              </a:rPr>
              <a:t>mechanics </a:t>
            </a:r>
            <a:r>
              <a:rPr altLang="zh-CN" b="1" sz="4000" lang="en-US">
                <a:solidFill>
                  <a:srgbClr val="0000FF"/>
                </a:solidFill>
              </a:rPr>
              <a:t>-</a:t>
            </a:r>
            <a:r>
              <a:rPr altLang="zh-CN" b="1" sz="4000" lang="en-US">
                <a:solidFill>
                  <a:srgbClr val="0000FF"/>
                </a:solidFill>
              </a:rPr>
              <a:t> </a:t>
            </a:r>
            <a:r>
              <a:rPr altLang="zh-CN" b="1" sz="4000" lang="en-US">
                <a:solidFill>
                  <a:srgbClr val="0000FF"/>
                </a:solidFill>
              </a:rPr>
              <a:t>I</a:t>
            </a:r>
            <a:endParaRPr b="1" sz="4000" lang="en-US">
              <a:solidFill>
                <a:srgbClr val="0000FF"/>
              </a:solidFill>
            </a:endParaRPr>
          </a:p>
        </p:txBody>
      </p:sp>
      <p:sp>
        <p:nvSpPr>
          <p:cNvPr id="1048589" name=""/>
          <p:cNvSpPr/>
          <p:nvPr/>
        </p:nvSpPr>
        <p:spPr>
          <a:xfrm rot="5400000">
            <a:off x="4100869" y="1904981"/>
            <a:ext cx="708903" cy="286664"/>
          </a:xfrm>
          <a:prstGeom prst="rightArrow"/>
          <a:solidFill>
            <a:srgbClr val="E1793C"/>
          </a:solidFill>
        </p:spPr>
        <p:txBody>
          <a:bodyPr anchor="ctr"/>
          <a:p>
            <a:pPr algn="ctr"/>
            <a:endParaRPr lang="en-US"/>
          </a:p>
        </p:txBody>
      </p:sp>
      <p:cxnSp>
        <p:nvCxnSpPr>
          <p:cNvPr id="3145728" name=""/>
          <p:cNvCxnSpPr>
            <a:cxnSpLocks/>
          </p:cNvCxnSpPr>
          <p:nvPr/>
        </p:nvCxnSpPr>
        <p:spPr>
          <a:xfrm rot="18900000">
            <a:off x="2530220" y="27707"/>
            <a:ext cx="4871979" cy="4790679"/>
          </a:xfrm>
          <a:prstGeom prst="straightConnector1"/>
          <a:solidFill>
            <a:srgbClr val="E1793C"/>
          </a:solidFill>
          <a:ln w="25400">
            <a:solidFill>
              <a:srgbClr val="E1793C"/>
            </a:solidFill>
            <a:headEnd type="triangle" w="lg" len="lg"/>
            <a:tailEnd type="triangle" w="lg" len="lg"/>
          </a:ln>
        </p:spPr>
      </p:cxnSp>
      <p:sp>
        <p:nvSpPr>
          <p:cNvPr id="1048590" name=""/>
          <p:cNvSpPr/>
          <p:nvPr/>
        </p:nvSpPr>
        <p:spPr>
          <a:xfrm rot="5387007">
            <a:off x="1903312" y="2869495"/>
            <a:ext cx="1125695" cy="192955"/>
          </a:xfrm>
          <a:prstGeom prst="rightArrow"/>
          <a:solidFill>
            <a:srgbClr val="E1793C"/>
          </a:solidFill>
        </p:spPr>
        <p:txBody>
          <a:bodyPr anchor="ctr"/>
          <a:p>
            <a:pPr algn="ctr"/>
            <a:endParaRPr lang="en-US"/>
          </a:p>
        </p:txBody>
      </p:sp>
      <p:sp>
        <p:nvSpPr>
          <p:cNvPr id="1048591" name=""/>
          <p:cNvSpPr/>
          <p:nvPr/>
        </p:nvSpPr>
        <p:spPr>
          <a:xfrm rot="5387007">
            <a:off x="6315985" y="2869494"/>
            <a:ext cx="1125695" cy="192955"/>
          </a:xfrm>
          <a:prstGeom prst="rightArrow"/>
          <a:solidFill>
            <a:srgbClr val="E1793C"/>
          </a:solidFill>
        </p:spPr>
        <p:txBody>
          <a:bodyPr anchor="ctr"/>
          <a:p>
            <a:pPr algn="ctr"/>
            <a:endParaRPr lang="en-US"/>
          </a:p>
        </p:txBody>
      </p:sp>
      <p:sp>
        <p:nvSpPr>
          <p:cNvPr id="1048592" name=""/>
          <p:cNvSpPr txBox="1"/>
          <p:nvPr/>
        </p:nvSpPr>
        <p:spPr>
          <a:xfrm>
            <a:off x="134707" y="3712591"/>
            <a:ext cx="4000000" cy="1348740"/>
          </a:xfrm>
          <a:prstGeom prst="rect"/>
        </p:spPr>
        <p:txBody>
          <a:bodyPr rtlCol="0" wrap="square">
            <a:spAutoFit/>
          </a:bodyPr>
          <a:p>
            <a:pPr algn="ctr"/>
            <a:r>
              <a:rPr altLang="zh-CN" b="1" sz="2800" lang="en-US">
                <a:solidFill>
                  <a:srgbClr val="6600CC"/>
                </a:solidFill>
              </a:rPr>
              <a:t>U</a:t>
            </a:r>
            <a:r>
              <a:rPr altLang="zh-CN" b="1" sz="2800" lang="en-US">
                <a:solidFill>
                  <a:srgbClr val="6600CC"/>
                </a:solidFill>
              </a:rPr>
              <a:t>n</a:t>
            </a:r>
            <a:r>
              <a:rPr altLang="zh-CN" b="1" sz="2800" lang="en-US">
                <a:solidFill>
                  <a:srgbClr val="6600CC"/>
                </a:solidFill>
              </a:rPr>
              <a:t>i</a:t>
            </a:r>
            <a:r>
              <a:rPr altLang="zh-CN" b="1" sz="2800" lang="en-US">
                <a:solidFill>
                  <a:srgbClr val="6600CC"/>
                </a:solidFill>
              </a:rPr>
              <a:t>t</a:t>
            </a:r>
            <a:r>
              <a:rPr altLang="zh-CN" b="1" sz="2800" lang="en-US">
                <a:solidFill>
                  <a:srgbClr val="6600CC"/>
                </a:solidFill>
              </a:rPr>
              <a:t> </a:t>
            </a:r>
            <a:r>
              <a:rPr altLang="zh-CN" b="1" sz="2800" lang="en-US">
                <a:solidFill>
                  <a:srgbClr val="6600CC"/>
                </a:solidFill>
              </a:rPr>
              <a:t>I</a:t>
            </a:r>
            <a:endParaRPr b="1" sz="2800" lang="en-US">
              <a:solidFill>
                <a:srgbClr val="6600CC"/>
              </a:solidFill>
            </a:endParaRPr>
          </a:p>
          <a:p>
            <a:pPr algn="ctr"/>
            <a:r>
              <a:rPr altLang="zh-CN" b="1" sz="2800" lang="en-US">
                <a:solidFill>
                  <a:srgbClr val="6600CC"/>
                </a:solidFill>
              </a:rPr>
              <a:t>k</a:t>
            </a:r>
            <a:r>
              <a:rPr altLang="zh-CN" b="1" sz="2800" lang="en-US">
                <a:solidFill>
                  <a:srgbClr val="6600CC"/>
                </a:solidFill>
              </a:rPr>
              <a:t>i</a:t>
            </a:r>
            <a:r>
              <a:rPr altLang="zh-CN" b="1" sz="2800" lang="en-US">
                <a:solidFill>
                  <a:srgbClr val="6600CC"/>
                </a:solidFill>
              </a:rPr>
              <a:t>n</a:t>
            </a:r>
            <a:r>
              <a:rPr altLang="zh-CN" b="1" sz="2800" lang="en-US">
                <a:solidFill>
                  <a:srgbClr val="6600CC"/>
                </a:solidFill>
              </a:rPr>
              <a:t>e</a:t>
            </a:r>
            <a:r>
              <a:rPr altLang="zh-CN" b="1" sz="2800" lang="en-US">
                <a:solidFill>
                  <a:srgbClr val="6600CC"/>
                </a:solidFill>
              </a:rPr>
              <a:t>tic </a:t>
            </a:r>
            <a:r>
              <a:rPr altLang="zh-CN" b="1" sz="2800" lang="en-US">
                <a:solidFill>
                  <a:srgbClr val="6600CC"/>
                </a:solidFill>
              </a:rPr>
              <a:t>t</a:t>
            </a:r>
            <a:r>
              <a:rPr altLang="zh-CN" b="1" sz="2800" lang="en-US">
                <a:solidFill>
                  <a:srgbClr val="6600CC"/>
                </a:solidFill>
              </a:rPr>
              <a:t>h</a:t>
            </a:r>
            <a:r>
              <a:rPr altLang="zh-CN" b="1" sz="2800" lang="en-US">
                <a:solidFill>
                  <a:srgbClr val="6600CC"/>
                </a:solidFill>
              </a:rPr>
              <a:t>e</a:t>
            </a:r>
            <a:r>
              <a:rPr altLang="zh-CN" b="1" sz="2800" lang="en-US">
                <a:solidFill>
                  <a:srgbClr val="6600CC"/>
                </a:solidFill>
              </a:rPr>
              <a:t>o</a:t>
            </a:r>
            <a:r>
              <a:rPr altLang="zh-CN" b="1" sz="2800" lang="en-US">
                <a:solidFill>
                  <a:srgbClr val="6600CC"/>
                </a:solidFill>
              </a:rPr>
              <a:t>r</a:t>
            </a:r>
            <a:r>
              <a:rPr altLang="zh-CN" b="1" sz="2800" lang="en-US">
                <a:solidFill>
                  <a:srgbClr val="6600CC"/>
                </a:solidFill>
              </a:rPr>
              <a:t>y</a:t>
            </a:r>
            <a:r>
              <a:rPr altLang="zh-CN" b="1" sz="2800" lang="en-US">
                <a:solidFill>
                  <a:srgbClr val="6600CC"/>
                </a:solidFill>
              </a:rPr>
              <a:t> </a:t>
            </a:r>
            <a:r>
              <a:rPr altLang="zh-CN" b="1" sz="2800" lang="en-US">
                <a:solidFill>
                  <a:srgbClr val="6600CC"/>
                </a:solidFill>
              </a:rPr>
              <a:t>of </a:t>
            </a:r>
            <a:r>
              <a:rPr altLang="zh-CN" b="1" sz="2800" lang="en-US">
                <a:solidFill>
                  <a:srgbClr val="6600CC"/>
                </a:solidFill>
              </a:rPr>
              <a:t>g</a:t>
            </a:r>
            <a:r>
              <a:rPr altLang="zh-CN" b="1" sz="2800" lang="en-US">
                <a:solidFill>
                  <a:srgbClr val="6600CC"/>
                </a:solidFill>
              </a:rPr>
              <a:t>a</a:t>
            </a:r>
            <a:r>
              <a:rPr altLang="zh-CN" b="1" sz="2800" lang="en-US">
                <a:solidFill>
                  <a:srgbClr val="6600CC"/>
                </a:solidFill>
              </a:rPr>
              <a:t>s</a:t>
            </a:r>
            <a:r>
              <a:rPr altLang="zh-CN" b="1" sz="2800" lang="en-US">
                <a:solidFill>
                  <a:srgbClr val="6600CC"/>
                </a:solidFill>
              </a:rPr>
              <a:t>e</a:t>
            </a:r>
            <a:r>
              <a:rPr altLang="zh-CN" b="1" sz="2800" lang="en-US">
                <a:solidFill>
                  <a:srgbClr val="6600CC"/>
                </a:solidFill>
              </a:rPr>
              <a:t>s</a:t>
            </a:r>
            <a:r>
              <a:rPr altLang="zh-CN" b="1" sz="2800" lang="en-US">
                <a:solidFill>
                  <a:srgbClr val="6600CC"/>
                </a:solidFill>
              </a:rPr>
              <a:t> </a:t>
            </a:r>
            <a:r>
              <a:rPr altLang="zh-CN" b="1" sz="2800" lang="en-US">
                <a:solidFill>
                  <a:srgbClr val="6600CC"/>
                </a:solidFill>
              </a:rPr>
              <a:t>a</a:t>
            </a:r>
            <a:r>
              <a:rPr altLang="zh-CN" b="1" sz="2800" lang="en-US">
                <a:solidFill>
                  <a:srgbClr val="6600CC"/>
                </a:solidFill>
              </a:rPr>
              <a:t>n</a:t>
            </a:r>
            <a:r>
              <a:rPr altLang="zh-CN" b="1" sz="2800" lang="en-US">
                <a:solidFill>
                  <a:srgbClr val="6600CC"/>
                </a:solidFill>
              </a:rPr>
              <a:t>d</a:t>
            </a:r>
            <a:r>
              <a:rPr altLang="zh-CN" b="1" sz="2800" lang="en-US">
                <a:solidFill>
                  <a:srgbClr val="6600CC"/>
                </a:solidFill>
              </a:rPr>
              <a:t> </a:t>
            </a:r>
            <a:r>
              <a:rPr altLang="zh-CN" b="1" sz="2800" lang="en-US">
                <a:solidFill>
                  <a:srgbClr val="6600CC"/>
                </a:solidFill>
              </a:rPr>
              <a:t>t</a:t>
            </a:r>
            <a:r>
              <a:rPr altLang="zh-CN" b="1" sz="2800" lang="en-US">
                <a:solidFill>
                  <a:srgbClr val="6600CC"/>
                </a:solidFill>
              </a:rPr>
              <a:t>h</a:t>
            </a:r>
            <a:r>
              <a:rPr altLang="zh-CN" b="1" sz="2800" lang="en-US">
                <a:solidFill>
                  <a:srgbClr val="6600CC"/>
                </a:solidFill>
              </a:rPr>
              <a:t>e</a:t>
            </a:r>
            <a:r>
              <a:rPr altLang="zh-CN" b="1" sz="2800" lang="en-US">
                <a:solidFill>
                  <a:srgbClr val="6600CC"/>
                </a:solidFill>
              </a:rPr>
              <a:t>r</a:t>
            </a:r>
            <a:r>
              <a:rPr altLang="zh-CN" b="1" sz="2800" lang="en-US">
                <a:solidFill>
                  <a:srgbClr val="6600CC"/>
                </a:solidFill>
              </a:rPr>
              <a:t>m</a:t>
            </a:r>
            <a:r>
              <a:rPr altLang="zh-CN" b="1" sz="2800" lang="en-US">
                <a:solidFill>
                  <a:srgbClr val="6600CC"/>
                </a:solidFill>
              </a:rPr>
              <a:t>o</a:t>
            </a:r>
            <a:r>
              <a:rPr altLang="zh-CN" b="1" sz="2800" lang="en-US">
                <a:solidFill>
                  <a:srgbClr val="6600CC"/>
                </a:solidFill>
              </a:rPr>
              <a:t>m</a:t>
            </a:r>
            <a:r>
              <a:rPr altLang="zh-CN" b="1" sz="2800" lang="en-US">
                <a:solidFill>
                  <a:srgbClr val="6600CC"/>
                </a:solidFill>
              </a:rPr>
              <a:t>e</a:t>
            </a:r>
            <a:r>
              <a:rPr altLang="zh-CN" b="1" sz="2800" lang="en-US">
                <a:solidFill>
                  <a:srgbClr val="6600CC"/>
                </a:solidFill>
              </a:rPr>
              <a:t>t</a:t>
            </a:r>
            <a:r>
              <a:rPr altLang="zh-CN" b="1" sz="2800" lang="en-US">
                <a:solidFill>
                  <a:srgbClr val="6600CC"/>
                </a:solidFill>
              </a:rPr>
              <a:t>r</a:t>
            </a:r>
            <a:r>
              <a:rPr altLang="zh-CN" b="1" sz="2800" lang="en-US">
                <a:solidFill>
                  <a:srgbClr val="6600CC"/>
                </a:solidFill>
              </a:rPr>
              <a:t>y</a:t>
            </a:r>
            <a:endParaRPr b="1" sz="2800" lang="en-US">
              <a:solidFill>
                <a:srgbClr val="6600CC"/>
              </a:solidFill>
            </a:endParaRPr>
          </a:p>
        </p:txBody>
      </p:sp>
      <p:sp>
        <p:nvSpPr>
          <p:cNvPr id="1048593" name=""/>
          <p:cNvSpPr txBox="1"/>
          <p:nvPr/>
        </p:nvSpPr>
        <p:spPr>
          <a:xfrm>
            <a:off x="4585489" y="3922141"/>
            <a:ext cx="4558511" cy="929640"/>
          </a:xfrm>
          <a:prstGeom prst="rect"/>
        </p:spPr>
        <p:txBody>
          <a:bodyPr anchor="ctr" rtlCol="0" wrap="square">
            <a:spAutoFit/>
          </a:bodyPr>
          <a:p>
            <a:pPr algn="ctr"/>
            <a:r>
              <a:rPr altLang="zh-CN" b="1" sz="2800" lang="en-US">
                <a:solidFill>
                  <a:srgbClr val="6600CC"/>
                </a:solidFill>
              </a:rPr>
              <a:t>U</a:t>
            </a:r>
            <a:r>
              <a:rPr altLang="zh-CN" b="1" sz="2800" lang="en-US">
                <a:solidFill>
                  <a:srgbClr val="6600CC"/>
                </a:solidFill>
              </a:rPr>
              <a:t>n</a:t>
            </a:r>
            <a:r>
              <a:rPr altLang="zh-CN" b="1" sz="2800" lang="en-US">
                <a:solidFill>
                  <a:srgbClr val="6600CC"/>
                </a:solidFill>
              </a:rPr>
              <a:t>i</a:t>
            </a:r>
            <a:r>
              <a:rPr altLang="zh-CN" b="1" sz="2800" lang="en-US">
                <a:solidFill>
                  <a:srgbClr val="6600CC"/>
                </a:solidFill>
              </a:rPr>
              <a:t>t</a:t>
            </a:r>
            <a:r>
              <a:rPr altLang="zh-CN" b="1" sz="2800" lang="en-US">
                <a:solidFill>
                  <a:srgbClr val="6600CC"/>
                </a:solidFill>
              </a:rPr>
              <a:t> </a:t>
            </a:r>
            <a:r>
              <a:rPr altLang="zh-CN" b="1" sz="2800" lang="en-US">
                <a:solidFill>
                  <a:srgbClr val="6600CC"/>
                </a:solidFill>
              </a:rPr>
              <a:t>I</a:t>
            </a:r>
            <a:r>
              <a:rPr altLang="zh-CN" b="1" sz="2800" lang="en-US">
                <a:solidFill>
                  <a:srgbClr val="6600CC"/>
                </a:solidFill>
              </a:rPr>
              <a:t>I</a:t>
            </a:r>
            <a:endParaRPr b="1" sz="2800" lang="en-US">
              <a:solidFill>
                <a:srgbClr val="6600CC"/>
              </a:solidFill>
            </a:endParaRPr>
          </a:p>
          <a:p>
            <a:pPr algn="ctr"/>
            <a:r>
              <a:rPr altLang="zh-CN" b="1" sz="2800" lang="en-US">
                <a:solidFill>
                  <a:srgbClr val="6600CC"/>
                </a:solidFill>
              </a:rPr>
              <a:t>L</a:t>
            </a:r>
            <a:r>
              <a:rPr altLang="zh-CN" b="1" sz="2800" lang="en-US">
                <a:solidFill>
                  <a:srgbClr val="6600CC"/>
                </a:solidFill>
              </a:rPr>
              <a:t>a</a:t>
            </a:r>
            <a:r>
              <a:rPr altLang="zh-CN" b="1" sz="2800" lang="en-US">
                <a:solidFill>
                  <a:srgbClr val="6600CC"/>
                </a:solidFill>
              </a:rPr>
              <a:t>w</a:t>
            </a:r>
            <a:r>
              <a:rPr altLang="zh-CN" b="1" sz="2800" lang="en-US">
                <a:solidFill>
                  <a:srgbClr val="6600CC"/>
                </a:solidFill>
              </a:rPr>
              <a:t> </a:t>
            </a:r>
            <a:r>
              <a:rPr altLang="zh-CN" b="1" sz="2800" lang="en-US">
                <a:solidFill>
                  <a:srgbClr val="6600CC"/>
                </a:solidFill>
              </a:rPr>
              <a:t>of </a:t>
            </a:r>
            <a:r>
              <a:rPr altLang="zh-CN" b="1" sz="2800" lang="en-US">
                <a:solidFill>
                  <a:srgbClr val="6600CC"/>
                </a:solidFill>
              </a:rPr>
              <a:t>T</a:t>
            </a:r>
            <a:r>
              <a:rPr altLang="zh-CN" b="1" sz="2800" lang="en-US">
                <a:solidFill>
                  <a:srgbClr val="6600CC"/>
                </a:solidFill>
              </a:rPr>
              <a:t>h</a:t>
            </a:r>
            <a:r>
              <a:rPr altLang="zh-CN" b="1" sz="2800" lang="en-US">
                <a:solidFill>
                  <a:srgbClr val="6600CC"/>
                </a:solidFill>
              </a:rPr>
              <a:t>e</a:t>
            </a:r>
            <a:r>
              <a:rPr altLang="zh-CN" b="1" sz="2800" lang="en-US">
                <a:solidFill>
                  <a:srgbClr val="6600CC"/>
                </a:solidFill>
              </a:rPr>
              <a:t>r</a:t>
            </a:r>
            <a:r>
              <a:rPr altLang="zh-CN" b="1" sz="2800" lang="en-US">
                <a:solidFill>
                  <a:srgbClr val="6600CC"/>
                </a:solidFill>
              </a:rPr>
              <a:t>m</a:t>
            </a:r>
            <a:r>
              <a:rPr altLang="zh-CN" b="1" sz="2800" lang="en-US">
                <a:solidFill>
                  <a:srgbClr val="6600CC"/>
                </a:solidFill>
              </a:rPr>
              <a:t>o</a:t>
            </a:r>
            <a:r>
              <a:rPr altLang="zh-CN" b="1" sz="2800" lang="en-US">
                <a:solidFill>
                  <a:srgbClr val="6600CC"/>
                </a:solidFill>
              </a:rPr>
              <a:t>dynamics </a:t>
            </a:r>
            <a:endParaRPr b="1" sz="2800" lang="en-US">
              <a:solidFill>
                <a:srgbClr val="6600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4" name=""/>
          <p:cNvSpPr>
            <a:spLocks noGrp="1"/>
          </p:cNvSpPr>
          <p:nvPr>
            <p:ph type="ctrTitle"/>
          </p:nvPr>
        </p:nvSpPr>
        <p:spPr>
          <a:xfrm>
            <a:off x="209387" y="290282"/>
            <a:ext cx="7772400" cy="1140086"/>
          </a:xfrm>
        </p:spPr>
        <p:txBody>
          <a:bodyPr>
            <a:noAutofit/>
          </a:bodyPr>
          <a:p>
            <a:r>
              <a:rPr altLang="zh-CN" b="1" sz="4400" lang="en-US">
                <a:solidFill>
                  <a:srgbClr val="6600CC"/>
                </a:solidFill>
              </a:rPr>
              <a:t>U</a:t>
            </a:r>
            <a:r>
              <a:rPr altLang="zh-CN" b="1" sz="4400" lang="en-US">
                <a:solidFill>
                  <a:srgbClr val="6600CC"/>
                </a:solidFill>
              </a:rPr>
              <a:t>n</a:t>
            </a:r>
            <a:r>
              <a:rPr altLang="zh-CN" b="1" sz="4400" lang="en-US">
                <a:solidFill>
                  <a:srgbClr val="6600CC"/>
                </a:solidFill>
              </a:rPr>
              <a:t>i</a:t>
            </a:r>
            <a:r>
              <a:rPr altLang="zh-CN" b="1" sz="4400" lang="en-US">
                <a:solidFill>
                  <a:srgbClr val="6600CC"/>
                </a:solidFill>
              </a:rPr>
              <a:t>t</a:t>
            </a:r>
            <a:r>
              <a:rPr altLang="zh-CN" b="1" sz="4400" lang="en-US">
                <a:solidFill>
                  <a:srgbClr val="6600CC"/>
                </a:solidFill>
              </a:rPr>
              <a:t> </a:t>
            </a:r>
            <a:r>
              <a:rPr altLang="zh-CN" b="1" sz="4400" lang="en-US">
                <a:solidFill>
                  <a:srgbClr val="6600CC"/>
                </a:solidFill>
              </a:rPr>
              <a:t>2</a:t>
            </a:r>
            <a:br>
              <a:rPr altLang="zh-CN" b="1" sz="4400" lang="en-US">
                <a:solidFill>
                  <a:srgbClr val="6600CC"/>
                </a:solidFill>
              </a:rPr>
            </a:br>
            <a:r>
              <a:rPr altLang="zh-CN" b="1" sz="4400" lang="en-US">
                <a:solidFill>
                  <a:srgbClr val="6600CC"/>
                </a:solidFill>
              </a:rPr>
              <a:t>L</a:t>
            </a:r>
            <a:r>
              <a:rPr altLang="zh-CN" b="1" sz="4400" lang="en-US">
                <a:solidFill>
                  <a:srgbClr val="6600CC"/>
                </a:solidFill>
              </a:rPr>
              <a:t>a</a:t>
            </a:r>
            <a:r>
              <a:rPr altLang="zh-CN" b="1" sz="4400" lang="en-US">
                <a:solidFill>
                  <a:srgbClr val="6600CC"/>
                </a:solidFill>
              </a:rPr>
              <a:t>w</a:t>
            </a:r>
            <a:r>
              <a:rPr altLang="zh-CN" b="1" sz="4400" lang="en-US">
                <a:solidFill>
                  <a:srgbClr val="6600CC"/>
                </a:solidFill>
              </a:rPr>
              <a:t> </a:t>
            </a:r>
            <a:r>
              <a:rPr altLang="zh-CN" b="1" sz="4400" lang="en-US">
                <a:solidFill>
                  <a:srgbClr val="6600CC"/>
                </a:solidFill>
              </a:rPr>
              <a:t>of </a:t>
            </a:r>
            <a:r>
              <a:rPr altLang="zh-CN" b="1" sz="4400" lang="en-US">
                <a:solidFill>
                  <a:srgbClr val="6600CC"/>
                </a:solidFill>
              </a:rPr>
              <a:t>t</a:t>
            </a:r>
            <a:r>
              <a:rPr altLang="zh-CN" b="1" sz="4400" lang="en-US">
                <a:solidFill>
                  <a:srgbClr val="6600CC"/>
                </a:solidFill>
              </a:rPr>
              <a:t>h</a:t>
            </a:r>
            <a:r>
              <a:rPr altLang="zh-CN" b="1" sz="4400" lang="en-US">
                <a:solidFill>
                  <a:srgbClr val="6600CC"/>
                </a:solidFill>
              </a:rPr>
              <a:t>e</a:t>
            </a:r>
            <a:r>
              <a:rPr altLang="zh-CN" b="1" sz="4400" lang="en-US">
                <a:solidFill>
                  <a:srgbClr val="6600CC"/>
                </a:solidFill>
              </a:rPr>
              <a:t>r</a:t>
            </a:r>
            <a:r>
              <a:rPr altLang="zh-CN" b="1" sz="4400" lang="en-US">
                <a:solidFill>
                  <a:srgbClr val="6600CC"/>
                </a:solidFill>
              </a:rPr>
              <a:t>modynamics </a:t>
            </a:r>
            <a:endParaRPr b="1" sz="4400" lang="en-US">
              <a:solidFill>
                <a:srgbClr val="6600CC"/>
              </a:solidFill>
            </a:endParaRPr>
          </a:p>
        </p:txBody>
      </p:sp>
      <p:sp>
        <p:nvSpPr>
          <p:cNvPr id="1048595" name=""/>
          <p:cNvSpPr>
            <a:spLocks noGrp="1"/>
          </p:cNvSpPr>
          <p:nvPr>
            <p:ph type="subTitle" idx="1"/>
          </p:nvPr>
        </p:nvSpPr>
        <p:spPr>
          <a:xfrm>
            <a:off x="368818" y="1776654"/>
            <a:ext cx="8406363" cy="2402890"/>
          </a:xfrm>
        </p:spPr>
        <p:txBody>
          <a:bodyPr>
            <a:normAutofit fontScale="93750" lnSpcReduction="20000"/>
          </a:bodyPr>
          <a:p>
            <a:pPr algn="l"/>
            <a:r>
              <a:rPr altLang="zh-CN" b="1" sz="3200" lang="en-US">
                <a:solidFill>
                  <a:srgbClr val="0000FF"/>
                </a:solidFill>
              </a:rPr>
              <a:t>2</a:t>
            </a:r>
            <a:r>
              <a:rPr altLang="zh-CN" b="1" sz="3200" lang="en-US">
                <a:solidFill>
                  <a:srgbClr val="0000FF"/>
                </a:solidFill>
              </a:rPr>
              <a:t>.</a:t>
            </a:r>
            <a:r>
              <a:rPr altLang="zh-CN" b="1" sz="3200" lang="en-US">
                <a:solidFill>
                  <a:srgbClr val="0000FF"/>
                </a:solidFill>
              </a:rPr>
              <a:t>1</a:t>
            </a:r>
            <a:r>
              <a:rPr altLang="zh-CN" b="1" sz="3200" lang="en-US">
                <a:solidFill>
                  <a:srgbClr val="0000FF"/>
                </a:solidFill>
              </a:rPr>
              <a:t>:</a:t>
            </a:r>
            <a:r>
              <a:rPr altLang="zh-CN" b="1" sz="3200" lang="en-US">
                <a:solidFill>
                  <a:srgbClr val="0000FF"/>
                </a:solidFill>
              </a:rPr>
              <a:t> </a:t>
            </a:r>
            <a:r>
              <a:rPr altLang="zh-CN" b="1" sz="3200" lang="en-US">
                <a:solidFill>
                  <a:srgbClr val="0000FF"/>
                </a:solidFill>
              </a:rPr>
              <a:t>I</a:t>
            </a:r>
            <a:r>
              <a:rPr altLang="zh-CN" b="1" sz="3200" lang="en-US">
                <a:solidFill>
                  <a:srgbClr val="0000FF"/>
                </a:solidFill>
              </a:rPr>
              <a:t>n</a:t>
            </a:r>
            <a:r>
              <a:rPr altLang="zh-CN" b="1" sz="3200" lang="en-US">
                <a:solidFill>
                  <a:srgbClr val="0000FF"/>
                </a:solidFill>
              </a:rPr>
              <a:t>t</a:t>
            </a:r>
            <a:r>
              <a:rPr altLang="zh-CN" b="1" sz="3200" lang="en-US">
                <a:solidFill>
                  <a:srgbClr val="0000FF"/>
                </a:solidFill>
              </a:rPr>
              <a:t>r</a:t>
            </a:r>
            <a:r>
              <a:rPr altLang="zh-CN" b="1" sz="3200" lang="en-US">
                <a:solidFill>
                  <a:srgbClr val="0000FF"/>
                </a:solidFill>
              </a:rPr>
              <a:t>o</a:t>
            </a:r>
            <a:r>
              <a:rPr altLang="zh-CN" b="1" sz="3200" lang="en-US">
                <a:solidFill>
                  <a:srgbClr val="0000FF"/>
                </a:solidFill>
              </a:rPr>
              <a:t>d</a:t>
            </a:r>
            <a:r>
              <a:rPr altLang="zh-CN" b="1" sz="3200" lang="en-US">
                <a:solidFill>
                  <a:srgbClr val="0000FF"/>
                </a:solidFill>
              </a:rPr>
              <a:t>uction</a:t>
            </a:r>
            <a:endParaRPr b="1" sz="3200" lang="en-US">
              <a:solidFill>
                <a:srgbClr val="0000FF"/>
              </a:solidFill>
            </a:endParaRPr>
          </a:p>
          <a:p>
            <a:pPr algn="l"/>
            <a:r>
              <a:rPr altLang="zh-CN" sz="3200" lang="en-US">
                <a:solidFill>
                  <a:srgbClr val="0000FF"/>
                </a:solidFill>
              </a:rPr>
              <a:t> </a:t>
            </a:r>
            <a:r>
              <a:rPr altLang="zh-CN" sz="3200" lang="en-US">
                <a:solidFill>
                  <a:srgbClr val="0000FF"/>
                </a:solidFill>
              </a:rPr>
              <a:t> </a:t>
            </a:r>
            <a:endParaRPr sz="3200" lang="en-US">
              <a:solidFill>
                <a:srgbClr val="0000FF"/>
              </a:solidFill>
            </a:endParaRPr>
          </a:p>
          <a:p>
            <a:pPr algn="l"/>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 </a:t>
            </a:r>
            <a:r>
              <a:rPr altLang="zh-CN" sz="3200" lang="en-US">
                <a:solidFill>
                  <a:srgbClr val="C00000"/>
                </a:solidFill>
              </a:rPr>
              <a:t>Thermo</a:t>
            </a:r>
            <a:r>
              <a:rPr altLang="zh-CN" sz="3200" lang="en-US">
                <a:solidFill>
                  <a:srgbClr val="C00000"/>
                </a:solidFill>
              </a:rPr>
              <a:t>d</a:t>
            </a:r>
            <a:r>
              <a:rPr altLang="zh-CN" sz="3200" lang="en-US">
                <a:solidFill>
                  <a:srgbClr val="C00000"/>
                </a:solidFill>
              </a:rPr>
              <a:t>y</a:t>
            </a:r>
            <a:r>
              <a:rPr altLang="zh-CN" sz="3200" lang="en-US">
                <a:solidFill>
                  <a:srgbClr val="C00000"/>
                </a:solidFill>
              </a:rPr>
              <a:t>namics </a:t>
            </a:r>
            <a:r>
              <a:rPr altLang="zh-CN" sz="3200" lang="en-US">
                <a:solidFill>
                  <a:srgbClr val="C00000"/>
                </a:solidFill>
              </a:rPr>
              <a:t>is</a:t>
            </a:r>
            <a:r>
              <a:rPr altLang="zh-CN" sz="3200" lang="en-US">
                <a:solidFill>
                  <a:srgbClr val="C00000"/>
                </a:solidFill>
              </a:rPr>
              <a:t> </a:t>
            </a:r>
            <a:r>
              <a:rPr altLang="zh-CN" sz="3200" lang="en-US">
                <a:solidFill>
                  <a:srgbClr val="C00000"/>
                </a:solidFill>
              </a:rPr>
              <a:t>b</a:t>
            </a:r>
            <a:r>
              <a:rPr altLang="zh-CN" sz="3200" lang="en-US">
                <a:solidFill>
                  <a:srgbClr val="C00000"/>
                </a:solidFill>
              </a:rPr>
              <a:t>r</a:t>
            </a:r>
            <a:r>
              <a:rPr altLang="zh-CN" sz="3200" lang="en-US">
                <a:solidFill>
                  <a:srgbClr val="C00000"/>
                </a:solidFill>
              </a:rPr>
              <a:t>a</a:t>
            </a:r>
            <a:r>
              <a:rPr altLang="zh-CN" sz="3200" lang="en-US">
                <a:solidFill>
                  <a:srgbClr val="C00000"/>
                </a:solidFill>
              </a:rPr>
              <a:t>n</a:t>
            </a:r>
            <a:r>
              <a:rPr altLang="zh-CN" sz="3200" lang="en-US">
                <a:solidFill>
                  <a:srgbClr val="C00000"/>
                </a:solidFill>
              </a:rPr>
              <a:t>c</a:t>
            </a:r>
            <a:r>
              <a:rPr altLang="zh-CN" sz="3200" lang="en-US">
                <a:solidFill>
                  <a:srgbClr val="C00000"/>
                </a:solidFill>
              </a:rPr>
              <a:t>h</a:t>
            </a:r>
            <a:r>
              <a:rPr altLang="zh-CN" sz="3200" lang="en-US">
                <a:solidFill>
                  <a:srgbClr val="C00000"/>
                </a:solidFill>
              </a:rPr>
              <a:t> </a:t>
            </a:r>
            <a:r>
              <a:rPr altLang="zh-CN" sz="3200" lang="en-US">
                <a:solidFill>
                  <a:srgbClr val="C00000"/>
                </a:solidFill>
              </a:rPr>
              <a:t>of </a:t>
            </a:r>
            <a:r>
              <a:rPr altLang="zh-CN" sz="3200" lang="en-US">
                <a:solidFill>
                  <a:srgbClr val="C00000"/>
                </a:solidFill>
              </a:rPr>
              <a:t>p</a:t>
            </a:r>
            <a:r>
              <a:rPr altLang="zh-CN" sz="3200" lang="en-US">
                <a:solidFill>
                  <a:srgbClr val="C00000"/>
                </a:solidFill>
              </a:rPr>
              <a:t>hysics </a:t>
            </a:r>
            <a:r>
              <a:rPr altLang="zh-CN" sz="3200" lang="en-US">
                <a:solidFill>
                  <a:srgbClr val="C00000"/>
                </a:solidFill>
              </a:rPr>
              <a:t>w</a:t>
            </a:r>
            <a:r>
              <a:rPr altLang="zh-CN" sz="3200" lang="en-US">
                <a:solidFill>
                  <a:srgbClr val="C00000"/>
                </a:solidFill>
              </a:rPr>
              <a:t>h</a:t>
            </a:r>
            <a:r>
              <a:rPr altLang="zh-CN" sz="3200" lang="en-US">
                <a:solidFill>
                  <a:srgbClr val="C00000"/>
                </a:solidFill>
              </a:rPr>
              <a:t>ich </a:t>
            </a:r>
            <a:r>
              <a:rPr altLang="zh-CN" sz="3200" lang="en-US">
                <a:solidFill>
                  <a:srgbClr val="C00000"/>
                </a:solidFill>
              </a:rPr>
              <a:t>d</a:t>
            </a:r>
            <a:r>
              <a:rPr altLang="zh-CN" sz="3200" lang="en-US">
                <a:solidFill>
                  <a:srgbClr val="C00000"/>
                </a:solidFill>
              </a:rPr>
              <a:t>e</a:t>
            </a:r>
            <a:r>
              <a:rPr altLang="zh-CN" sz="3200" lang="en-US">
                <a:solidFill>
                  <a:srgbClr val="C00000"/>
                </a:solidFill>
              </a:rPr>
              <a:t>als </a:t>
            </a:r>
            <a:r>
              <a:rPr altLang="zh-CN" sz="3200" lang="en-US">
                <a:solidFill>
                  <a:srgbClr val="C00000"/>
                </a:solidFill>
              </a:rPr>
              <a:t>with </a:t>
            </a:r>
            <a:r>
              <a:rPr altLang="zh-CN" sz="3200" lang="en-US">
                <a:solidFill>
                  <a:srgbClr val="C00000"/>
                </a:solidFill>
              </a:rPr>
              <a:t>the </a:t>
            </a:r>
            <a:r>
              <a:rPr altLang="zh-CN" sz="3200" lang="en-US">
                <a:solidFill>
                  <a:srgbClr val="C00000"/>
                </a:solidFill>
              </a:rPr>
              <a:t>i</a:t>
            </a:r>
            <a:r>
              <a:rPr altLang="zh-CN" sz="3200" lang="en-US">
                <a:solidFill>
                  <a:srgbClr val="C00000"/>
                </a:solidFill>
              </a:rPr>
              <a:t>n</a:t>
            </a:r>
            <a:r>
              <a:rPr altLang="zh-CN" sz="3200" lang="en-US">
                <a:solidFill>
                  <a:srgbClr val="C00000"/>
                </a:solidFill>
              </a:rPr>
              <a:t>t</a:t>
            </a:r>
            <a:r>
              <a:rPr altLang="zh-CN" sz="3200" lang="en-US">
                <a:solidFill>
                  <a:srgbClr val="C00000"/>
                </a:solidFill>
              </a:rPr>
              <a:t>e</a:t>
            </a:r>
            <a:r>
              <a:rPr altLang="zh-CN" sz="3200" lang="en-US">
                <a:solidFill>
                  <a:srgbClr val="C00000"/>
                </a:solidFill>
              </a:rPr>
              <a:t>r</a:t>
            </a:r>
            <a:r>
              <a:rPr altLang="zh-CN" sz="3200" lang="en-US">
                <a:solidFill>
                  <a:srgbClr val="C00000"/>
                </a:solidFill>
              </a:rPr>
              <a:t>c</a:t>
            </a:r>
            <a:r>
              <a:rPr altLang="zh-CN" sz="3200" lang="en-US">
                <a:solidFill>
                  <a:srgbClr val="C00000"/>
                </a:solidFill>
              </a:rPr>
              <a:t>o</a:t>
            </a:r>
            <a:r>
              <a:rPr altLang="zh-CN" sz="3200" lang="en-US">
                <a:solidFill>
                  <a:srgbClr val="C00000"/>
                </a:solidFill>
              </a:rPr>
              <a:t>n</a:t>
            </a:r>
            <a:r>
              <a:rPr altLang="zh-CN" sz="3200" lang="en-US">
                <a:solidFill>
                  <a:srgbClr val="C00000"/>
                </a:solidFill>
              </a:rPr>
              <a:t>v</a:t>
            </a:r>
            <a:r>
              <a:rPr altLang="zh-CN" sz="3200" lang="en-US">
                <a:solidFill>
                  <a:srgbClr val="C00000"/>
                </a:solidFill>
              </a:rPr>
              <a:t>e</a:t>
            </a:r>
            <a:r>
              <a:rPr altLang="zh-CN" sz="3200" lang="en-US">
                <a:solidFill>
                  <a:srgbClr val="C00000"/>
                </a:solidFill>
              </a:rPr>
              <a:t>r</a:t>
            </a:r>
            <a:r>
              <a:rPr altLang="zh-CN" sz="3200" lang="en-US">
                <a:solidFill>
                  <a:srgbClr val="C00000"/>
                </a:solidFill>
              </a:rPr>
              <a:t>s</a:t>
            </a:r>
            <a:r>
              <a:rPr altLang="zh-CN" sz="3200" lang="en-US">
                <a:solidFill>
                  <a:srgbClr val="C00000"/>
                </a:solidFill>
              </a:rPr>
              <a:t>i</a:t>
            </a:r>
            <a:r>
              <a:rPr altLang="zh-CN" sz="3200" lang="en-US">
                <a:solidFill>
                  <a:srgbClr val="C00000"/>
                </a:solidFill>
              </a:rPr>
              <a:t>o</a:t>
            </a:r>
            <a:r>
              <a:rPr altLang="zh-CN" sz="3200" lang="en-US">
                <a:solidFill>
                  <a:srgbClr val="C00000"/>
                </a:solidFill>
              </a:rPr>
              <a:t>n</a:t>
            </a:r>
            <a:r>
              <a:rPr altLang="zh-CN" sz="3200" lang="en-US">
                <a:solidFill>
                  <a:srgbClr val="C00000"/>
                </a:solidFill>
              </a:rPr>
              <a:t> </a:t>
            </a:r>
            <a:r>
              <a:rPr altLang="zh-CN" sz="3200" lang="en-US">
                <a:solidFill>
                  <a:srgbClr val="C00000"/>
                </a:solidFill>
              </a:rPr>
              <a:t>b</a:t>
            </a:r>
            <a:r>
              <a:rPr altLang="zh-CN" sz="3200" lang="en-US">
                <a:solidFill>
                  <a:srgbClr val="C00000"/>
                </a:solidFill>
              </a:rPr>
              <a:t>e</a:t>
            </a:r>
            <a:r>
              <a:rPr altLang="zh-CN" sz="3200" lang="en-US">
                <a:solidFill>
                  <a:srgbClr val="C00000"/>
                </a:solidFill>
              </a:rPr>
              <a:t>t</a:t>
            </a:r>
            <a:r>
              <a:rPr altLang="zh-CN" sz="3200" lang="en-US">
                <a:solidFill>
                  <a:srgbClr val="C00000"/>
                </a:solidFill>
              </a:rPr>
              <a:t>ween </a:t>
            </a:r>
            <a:r>
              <a:rPr altLang="zh-CN" sz="3200" lang="en-US">
                <a:solidFill>
                  <a:srgbClr val="C00000"/>
                </a:solidFill>
              </a:rPr>
              <a:t>h</a:t>
            </a:r>
            <a:r>
              <a:rPr altLang="zh-CN" sz="3200" lang="en-US">
                <a:solidFill>
                  <a:srgbClr val="C00000"/>
                </a:solidFill>
              </a:rPr>
              <a:t>e</a:t>
            </a:r>
            <a:r>
              <a:rPr altLang="zh-CN" sz="3200" lang="en-US">
                <a:solidFill>
                  <a:srgbClr val="C00000"/>
                </a:solidFill>
              </a:rPr>
              <a:t>a</a:t>
            </a:r>
            <a:r>
              <a:rPr altLang="zh-CN" sz="3200" lang="en-US">
                <a:solidFill>
                  <a:srgbClr val="C00000"/>
                </a:solidFill>
              </a:rPr>
              <a:t>t</a:t>
            </a:r>
            <a:r>
              <a:rPr altLang="zh-CN" sz="3200" lang="en-US">
                <a:solidFill>
                  <a:srgbClr val="C00000"/>
                </a:solidFill>
              </a:rPr>
              <a:t> </a:t>
            </a:r>
            <a:r>
              <a:rPr altLang="zh-CN" sz="3200" lang="en-US">
                <a:solidFill>
                  <a:srgbClr val="C00000"/>
                </a:solidFill>
              </a:rPr>
              <a:t>e</a:t>
            </a:r>
            <a:r>
              <a:rPr altLang="zh-CN" sz="3200" lang="en-US">
                <a:solidFill>
                  <a:srgbClr val="C00000"/>
                </a:solidFill>
              </a:rPr>
              <a:t>n</a:t>
            </a:r>
            <a:r>
              <a:rPr altLang="zh-CN" sz="3200" lang="en-US">
                <a:solidFill>
                  <a:srgbClr val="C00000"/>
                </a:solidFill>
              </a:rPr>
              <a:t>e</a:t>
            </a:r>
            <a:r>
              <a:rPr altLang="zh-CN" sz="3200" lang="en-US">
                <a:solidFill>
                  <a:srgbClr val="C00000"/>
                </a:solidFill>
              </a:rPr>
              <a:t>r</a:t>
            </a:r>
            <a:r>
              <a:rPr altLang="zh-CN" sz="3200" lang="en-US">
                <a:solidFill>
                  <a:srgbClr val="C00000"/>
                </a:solidFill>
              </a:rPr>
              <a:t>gy </a:t>
            </a:r>
            <a:r>
              <a:rPr altLang="zh-CN" sz="3200" lang="en-US">
                <a:solidFill>
                  <a:srgbClr val="C00000"/>
                </a:solidFill>
              </a:rPr>
              <a:t>and </a:t>
            </a:r>
            <a:r>
              <a:rPr altLang="zh-CN" sz="3200" lang="en-US">
                <a:solidFill>
                  <a:srgbClr val="C00000"/>
                </a:solidFill>
              </a:rPr>
              <a:t>o</a:t>
            </a:r>
            <a:r>
              <a:rPr altLang="zh-CN" sz="3200" lang="en-US">
                <a:solidFill>
                  <a:srgbClr val="C00000"/>
                </a:solidFill>
              </a:rPr>
              <a:t>t</a:t>
            </a:r>
            <a:r>
              <a:rPr altLang="zh-CN" sz="3200" lang="en-US">
                <a:solidFill>
                  <a:srgbClr val="C00000"/>
                </a:solidFill>
              </a:rPr>
              <a:t>her </a:t>
            </a:r>
            <a:r>
              <a:rPr altLang="zh-CN" sz="3200" lang="en-US">
                <a:solidFill>
                  <a:srgbClr val="C00000"/>
                </a:solidFill>
              </a:rPr>
              <a:t>f</a:t>
            </a:r>
            <a:r>
              <a:rPr altLang="zh-CN" sz="3200" lang="en-US">
                <a:solidFill>
                  <a:srgbClr val="C00000"/>
                </a:solidFill>
              </a:rPr>
              <a:t>o</a:t>
            </a:r>
            <a:r>
              <a:rPr altLang="zh-CN" sz="3200" lang="en-US">
                <a:solidFill>
                  <a:srgbClr val="C00000"/>
                </a:solidFill>
              </a:rPr>
              <a:t>r</a:t>
            </a:r>
            <a:r>
              <a:rPr altLang="zh-CN" sz="3200" lang="en-US">
                <a:solidFill>
                  <a:srgbClr val="C00000"/>
                </a:solidFill>
              </a:rPr>
              <a:t>m</a:t>
            </a:r>
            <a:r>
              <a:rPr altLang="zh-CN" sz="3200" lang="en-US">
                <a:solidFill>
                  <a:srgbClr val="C00000"/>
                </a:solidFill>
              </a:rPr>
              <a:t>s </a:t>
            </a:r>
            <a:r>
              <a:rPr altLang="zh-CN" sz="3200" lang="en-US">
                <a:solidFill>
                  <a:srgbClr val="C00000"/>
                </a:solidFill>
              </a:rPr>
              <a:t>of </a:t>
            </a:r>
            <a:r>
              <a:rPr altLang="zh-CN" sz="3200" lang="en-US">
                <a:solidFill>
                  <a:srgbClr val="C00000"/>
                </a:solidFill>
              </a:rPr>
              <a:t>e</a:t>
            </a:r>
            <a:r>
              <a:rPr altLang="zh-CN" sz="3200" lang="en-US">
                <a:solidFill>
                  <a:srgbClr val="C00000"/>
                </a:solidFill>
              </a:rPr>
              <a:t>n</a:t>
            </a:r>
            <a:r>
              <a:rPr altLang="zh-CN" sz="3200" lang="en-US">
                <a:solidFill>
                  <a:srgbClr val="C00000"/>
                </a:solidFill>
              </a:rPr>
              <a:t>e</a:t>
            </a:r>
            <a:r>
              <a:rPr altLang="zh-CN" sz="3200" lang="en-US">
                <a:solidFill>
                  <a:srgbClr val="C00000"/>
                </a:solidFill>
              </a:rPr>
              <a:t>r</a:t>
            </a:r>
            <a:r>
              <a:rPr altLang="zh-CN" sz="3200" lang="en-US">
                <a:solidFill>
                  <a:srgbClr val="C00000"/>
                </a:solidFill>
              </a:rPr>
              <a:t>gy </a:t>
            </a:r>
            <a:endParaRPr sz="3200" lang="en-US">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pic>
        <p:nvPicPr>
          <p:cNvPr id="2097153" name=""/>
          <p:cNvPicPr>
            <a:picLocks/>
          </p:cNvPicPr>
          <p:nvPr/>
        </p:nvPicPr>
        <p:blipFill>
          <a:blip xmlns:r="http://schemas.openxmlformats.org/officeDocument/2006/relationships" r:embed="rId1"/>
          <a:stretch>
            <a:fillRect/>
          </a:stretch>
        </p:blipFill>
        <p:spPr>
          <a:xfrm rot="0">
            <a:off x="270021" y="270978"/>
            <a:ext cx="8184227" cy="6316045"/>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6" name=""/>
          <p:cNvSpPr>
            <a:spLocks noGrp="1"/>
          </p:cNvSpPr>
          <p:nvPr>
            <p:ph type="ctrTitle"/>
          </p:nvPr>
        </p:nvSpPr>
        <p:spPr>
          <a:xfrm>
            <a:off x="0" y="272762"/>
            <a:ext cx="7772400" cy="1725179"/>
          </a:xfrm>
        </p:spPr>
        <p:txBody>
          <a:bodyPr anchor="t">
            <a:normAutofit fontScale="90000"/>
          </a:bodyPr>
          <a:p>
            <a:pPr algn="l" indent="-571500" marL="576263">
              <a:buFont typeface="Arial"/>
              <a:buChar char="•"/>
            </a:pPr>
            <a:r>
              <a:rPr altLang="zh-CN" sz="3600" lang="en-US"/>
              <a:t>T</a:t>
            </a:r>
            <a:r>
              <a:rPr altLang="zh-CN" sz="3600" lang="en-US"/>
              <a:t>h</a:t>
            </a:r>
            <a:r>
              <a:rPr altLang="zh-CN" sz="3600" lang="en-US"/>
              <a:t>e</a:t>
            </a:r>
            <a:r>
              <a:rPr altLang="zh-CN" sz="3600" lang="en-US"/>
              <a:t>r</a:t>
            </a:r>
            <a:r>
              <a:rPr altLang="zh-CN" sz="3600" lang="en-US"/>
              <a:t>e</a:t>
            </a:r>
            <a:r>
              <a:rPr altLang="zh-CN" sz="3600" lang="en-US"/>
              <a:t> </a:t>
            </a:r>
            <a:r>
              <a:rPr altLang="zh-CN" sz="3600" lang="en-US"/>
              <a:t>are </a:t>
            </a:r>
            <a:r>
              <a:rPr altLang="zh-CN" sz="3600" lang="en-US"/>
              <a:t>f</a:t>
            </a:r>
            <a:r>
              <a:rPr altLang="zh-CN" sz="3600" lang="en-US"/>
              <a:t>o</a:t>
            </a:r>
            <a:r>
              <a:rPr altLang="zh-CN" sz="3600" lang="en-US"/>
              <a:t>u</a:t>
            </a:r>
            <a:r>
              <a:rPr altLang="zh-CN" sz="3600" lang="en-US"/>
              <a:t>r </a:t>
            </a:r>
            <a:r>
              <a:rPr altLang="zh-CN" sz="3600" lang="en-US"/>
              <a:t>f</a:t>
            </a:r>
            <a:r>
              <a:rPr altLang="zh-CN" sz="3600" lang="en-US"/>
              <a:t>u</a:t>
            </a:r>
            <a:r>
              <a:rPr altLang="zh-CN" sz="3600" lang="en-US"/>
              <a:t>n</a:t>
            </a:r>
            <a:r>
              <a:rPr altLang="zh-CN" sz="3600" lang="en-US"/>
              <a:t>d</a:t>
            </a:r>
            <a:r>
              <a:rPr altLang="zh-CN" sz="3600" lang="en-US"/>
              <a:t>a</a:t>
            </a:r>
            <a:r>
              <a:rPr altLang="zh-CN" sz="3600" lang="en-US"/>
              <a:t>m</a:t>
            </a:r>
            <a:r>
              <a:rPr altLang="zh-CN" sz="3600" lang="en-US"/>
              <a:t>ental </a:t>
            </a:r>
            <a:r>
              <a:rPr altLang="zh-CN" sz="3600" lang="en-US"/>
              <a:t>l</a:t>
            </a:r>
            <a:r>
              <a:rPr altLang="zh-CN" sz="3600" lang="en-US"/>
              <a:t>a</a:t>
            </a:r>
            <a:r>
              <a:rPr altLang="zh-CN" sz="3600" lang="en-US"/>
              <a:t>w</a:t>
            </a:r>
            <a:r>
              <a:rPr altLang="zh-CN" sz="3600" lang="en-US"/>
              <a:t>s</a:t>
            </a:r>
            <a:r>
              <a:rPr altLang="zh-CN" sz="3600" lang="en-US"/>
              <a:t>, </a:t>
            </a:r>
            <a:r>
              <a:rPr altLang="zh-CN" sz="3600" lang="en-US"/>
              <a:t>by</a:t>
            </a:r>
            <a:r>
              <a:rPr altLang="zh-CN" sz="3600" lang="en-US"/>
              <a:t> </a:t>
            </a:r>
            <a:r>
              <a:rPr altLang="zh-CN" sz="3600" lang="en-US"/>
              <a:t>which</a:t>
            </a:r>
            <a:r>
              <a:rPr altLang="zh-CN" sz="3600" lang="en-US"/>
              <a:t> </a:t>
            </a:r>
            <a:r>
              <a:rPr altLang="zh-CN" sz="3600" lang="en-US"/>
              <a:t>i</a:t>
            </a:r>
            <a:r>
              <a:rPr altLang="zh-CN" sz="3600" lang="en-US"/>
              <a:t>n</a:t>
            </a:r>
            <a:r>
              <a:rPr altLang="zh-CN" sz="3600" lang="en-US"/>
              <a:t>t</a:t>
            </a:r>
            <a:r>
              <a:rPr altLang="zh-CN" sz="3600" lang="en-US"/>
              <a:t>e</a:t>
            </a:r>
            <a:r>
              <a:rPr altLang="zh-CN" sz="3600" lang="en-US"/>
              <a:t>r</a:t>
            </a:r>
            <a:r>
              <a:rPr altLang="zh-CN" sz="3600" lang="en-US"/>
              <a:t>c</a:t>
            </a:r>
            <a:r>
              <a:rPr altLang="zh-CN" sz="3600" lang="en-US"/>
              <a:t>o</a:t>
            </a:r>
            <a:r>
              <a:rPr altLang="zh-CN" sz="3600" lang="en-US"/>
              <a:t>n</a:t>
            </a:r>
            <a:r>
              <a:rPr altLang="zh-CN" sz="3600" lang="en-US"/>
              <a:t>v</a:t>
            </a:r>
            <a:r>
              <a:rPr altLang="zh-CN" sz="3600" lang="en-US"/>
              <a:t>e</a:t>
            </a:r>
            <a:r>
              <a:rPr altLang="zh-CN" sz="3600" lang="en-US"/>
              <a:t>r</a:t>
            </a:r>
            <a:r>
              <a:rPr altLang="zh-CN" sz="3600" lang="en-US"/>
              <a:t>s</a:t>
            </a:r>
            <a:r>
              <a:rPr altLang="zh-CN" sz="3600" lang="en-US"/>
              <a:t>i</a:t>
            </a:r>
            <a:r>
              <a:rPr altLang="zh-CN" sz="3600" lang="en-US"/>
              <a:t>o</a:t>
            </a:r>
            <a:r>
              <a:rPr altLang="zh-CN" sz="3600" lang="en-US"/>
              <a:t>n</a:t>
            </a:r>
            <a:r>
              <a:rPr altLang="zh-CN" sz="3600" lang="en-US"/>
              <a:t> </a:t>
            </a:r>
            <a:r>
              <a:rPr altLang="zh-CN" sz="3600" lang="en-US"/>
              <a:t>can</a:t>
            </a:r>
            <a:r>
              <a:rPr altLang="zh-CN" sz="3600" lang="en-US"/>
              <a:t> </a:t>
            </a:r>
            <a:r>
              <a:rPr altLang="zh-CN" sz="3600" lang="en-US"/>
              <a:t>b</a:t>
            </a:r>
            <a:r>
              <a:rPr altLang="zh-CN" sz="3600" lang="en-US"/>
              <a:t>e</a:t>
            </a:r>
            <a:r>
              <a:rPr altLang="zh-CN" sz="3600" lang="en-US"/>
              <a:t> </a:t>
            </a:r>
            <a:r>
              <a:rPr altLang="zh-CN" sz="3600" lang="en-US"/>
              <a:t>e</a:t>
            </a:r>
            <a:r>
              <a:rPr altLang="zh-CN" sz="3600" lang="en-US"/>
              <a:t>x</a:t>
            </a:r>
            <a:r>
              <a:rPr altLang="zh-CN" sz="3600" lang="en-US"/>
              <a:t>p</a:t>
            </a:r>
            <a:r>
              <a:rPr altLang="zh-CN" sz="3600" lang="en-US"/>
              <a:t>l</a:t>
            </a:r>
            <a:r>
              <a:rPr altLang="zh-CN" sz="3600" lang="en-US"/>
              <a:t>ained</a:t>
            </a:r>
            <a:r>
              <a:rPr altLang="zh-CN" sz="3600" lang="en-US"/>
              <a:t>.</a:t>
            </a:r>
            <a:br>
              <a:rPr altLang="zh-CN" sz="3600" lang="en-US"/>
            </a:br>
            <a:br>
              <a:rPr altLang="zh-CN" sz="3600" lang="en-US"/>
            </a:br>
            <a:br>
              <a:rPr altLang="zh-CN" sz="3600" lang="en-US"/>
            </a:br>
            <a:endParaRPr sz="3600" lang="en-US"/>
          </a:p>
        </p:txBody>
      </p:sp>
      <p:sp>
        <p:nvSpPr>
          <p:cNvPr id="1048597" name=""/>
          <p:cNvSpPr>
            <a:spLocks noGrp="1"/>
          </p:cNvSpPr>
          <p:nvPr>
            <p:ph type="subTitle" idx="1"/>
          </p:nvPr>
        </p:nvSpPr>
        <p:spPr>
          <a:xfrm>
            <a:off x="78796" y="1997940"/>
            <a:ext cx="7693604" cy="5110450"/>
          </a:xfrm>
        </p:spPr>
        <p:txBody>
          <a:bodyPr>
            <a:noAutofit/>
          </a:bodyPr>
          <a:p>
            <a:pPr algn="l" indent="-457200" marL="457200">
              <a:buFont typeface="Arial"/>
              <a:buChar char="•"/>
            </a:pPr>
            <a:r>
              <a:rPr altLang="zh-CN" sz="3200" lang="en-US"/>
              <a:t>T</a:t>
            </a:r>
            <a:r>
              <a:rPr altLang="zh-CN" sz="3200" lang="en-US"/>
              <a:t>h</a:t>
            </a:r>
            <a:r>
              <a:rPr altLang="zh-CN" sz="3200" lang="en-US"/>
              <a:t>e</a:t>
            </a:r>
            <a:r>
              <a:rPr altLang="zh-CN" sz="3200" lang="en-US"/>
              <a:t>r</a:t>
            </a:r>
            <a:r>
              <a:rPr altLang="zh-CN" sz="3200" lang="en-US"/>
              <a:t>modynamics </a:t>
            </a:r>
            <a:r>
              <a:rPr altLang="zh-CN" sz="3200" lang="en-US"/>
              <a:t>d</a:t>
            </a:r>
            <a:r>
              <a:rPr altLang="zh-CN" sz="3200" lang="en-US"/>
              <a:t>e</a:t>
            </a:r>
            <a:r>
              <a:rPr altLang="zh-CN" sz="3200" lang="en-US"/>
              <a:t>a</a:t>
            </a:r>
            <a:r>
              <a:rPr altLang="zh-CN" sz="3200" lang="en-US"/>
              <a:t>l</a:t>
            </a:r>
            <a:r>
              <a:rPr altLang="zh-CN" sz="3200" lang="en-US"/>
              <a:t>s</a:t>
            </a:r>
            <a:r>
              <a:rPr altLang="zh-CN" sz="3200" lang="en-US"/>
              <a:t> </a:t>
            </a:r>
            <a:r>
              <a:rPr altLang="zh-CN" sz="3200" lang="en-US"/>
              <a:t>with </a:t>
            </a:r>
            <a:r>
              <a:rPr altLang="zh-CN" sz="3200" lang="en-US"/>
              <a:t>the </a:t>
            </a:r>
            <a:r>
              <a:rPr altLang="zh-CN" sz="3200" lang="en-US"/>
              <a:t>b</a:t>
            </a:r>
            <a:r>
              <a:rPr altLang="zh-CN" sz="3200" lang="en-US"/>
              <a:t>e</a:t>
            </a:r>
            <a:r>
              <a:rPr altLang="zh-CN" sz="3200" lang="en-US"/>
              <a:t>h</a:t>
            </a:r>
            <a:r>
              <a:rPr altLang="zh-CN" sz="3200" lang="en-US"/>
              <a:t>a</a:t>
            </a:r>
            <a:r>
              <a:rPr altLang="zh-CN" sz="3200" lang="en-US"/>
              <a:t>vior </a:t>
            </a:r>
            <a:r>
              <a:rPr altLang="zh-CN" sz="3200" lang="en-US"/>
              <a:t>of </a:t>
            </a:r>
            <a:r>
              <a:rPr altLang="zh-CN" sz="3200" lang="en-US"/>
              <a:t>m</a:t>
            </a:r>
            <a:r>
              <a:rPr altLang="zh-CN" sz="3200" lang="en-US"/>
              <a:t>a</a:t>
            </a:r>
            <a:r>
              <a:rPr altLang="zh-CN" sz="3200" lang="en-US"/>
              <a:t>c</a:t>
            </a:r>
            <a:r>
              <a:rPr altLang="zh-CN" sz="3200" lang="en-US"/>
              <a:t>r</a:t>
            </a:r>
            <a:r>
              <a:rPr altLang="zh-CN" sz="3200" lang="en-US"/>
              <a:t>o</a:t>
            </a:r>
            <a:r>
              <a:rPr altLang="zh-CN" sz="3200" lang="en-US"/>
              <a:t>s</a:t>
            </a:r>
            <a:r>
              <a:rPr altLang="zh-CN" sz="3200" lang="en-US"/>
              <a:t>c</a:t>
            </a:r>
            <a:r>
              <a:rPr altLang="zh-CN" sz="3200" lang="en-US"/>
              <a:t>opic </a:t>
            </a:r>
            <a:r>
              <a:rPr altLang="zh-CN" sz="3200" lang="en-US"/>
              <a:t>s</a:t>
            </a:r>
            <a:r>
              <a:rPr altLang="zh-CN" sz="3200" lang="en-US"/>
              <a:t>y</a:t>
            </a:r>
            <a:r>
              <a:rPr altLang="zh-CN" sz="3200" lang="en-US"/>
              <a:t>s</a:t>
            </a:r>
            <a:r>
              <a:rPr altLang="zh-CN" sz="3200" lang="en-US"/>
              <a:t>tem </a:t>
            </a:r>
            <a:r>
              <a:rPr altLang="zh-CN" sz="3200" lang="en-US"/>
              <a:t>o</a:t>
            </a:r>
            <a:r>
              <a:rPr altLang="zh-CN" sz="3200" lang="en-US"/>
              <a:t>n</a:t>
            </a:r>
            <a:r>
              <a:rPr altLang="zh-CN" sz="3200" lang="en-US"/>
              <a:t>l</a:t>
            </a:r>
            <a:r>
              <a:rPr altLang="zh-CN" sz="3200" lang="en-US"/>
              <a:t>y</a:t>
            </a:r>
            <a:endParaRPr sz="3200" lang="en-US"/>
          </a:p>
          <a:p>
            <a:pPr algn="l" indent="0" marL="0">
              <a:buNone/>
            </a:pPr>
            <a:r>
              <a:rPr altLang="zh-CN" sz="3200" lang="en-US"/>
              <a:t> </a:t>
            </a:r>
            <a:r>
              <a:rPr altLang="zh-CN" sz="3200" lang="en-US"/>
              <a:t> </a:t>
            </a:r>
            <a:r>
              <a:rPr altLang="zh-CN" sz="3200" lang="en-US"/>
              <a:t> </a:t>
            </a:r>
            <a:r>
              <a:rPr altLang="zh-CN" sz="3200" lang="en-US"/>
              <a:t> </a:t>
            </a:r>
            <a:r>
              <a:rPr altLang="zh-CN" sz="3200" lang="en-US"/>
              <a:t> </a:t>
            </a:r>
            <a:r>
              <a:rPr altLang="zh-CN" sz="3200" lang="en-US"/>
              <a:t>i</a:t>
            </a:r>
            <a:r>
              <a:rPr altLang="zh-CN" sz="3200" lang="en-US"/>
              <a:t> </a:t>
            </a:r>
            <a:r>
              <a:rPr altLang="zh-CN" sz="3200" lang="en-US"/>
              <a:t>.</a:t>
            </a:r>
            <a:r>
              <a:rPr altLang="zh-CN" sz="3200" lang="en-US"/>
              <a:t>e</a:t>
            </a:r>
            <a:r>
              <a:rPr altLang="zh-CN" sz="3200" lang="en-US"/>
              <a:t>. </a:t>
            </a:r>
            <a:r>
              <a:rPr altLang="zh-CN" sz="3200" lang="en-US"/>
              <a:t>s</a:t>
            </a:r>
            <a:r>
              <a:rPr altLang="zh-CN" sz="3200" lang="en-US"/>
              <a:t>y</a:t>
            </a:r>
            <a:r>
              <a:rPr altLang="zh-CN" sz="3200" lang="en-US"/>
              <a:t>s</a:t>
            </a:r>
            <a:r>
              <a:rPr altLang="zh-CN" sz="3200" lang="en-US"/>
              <a:t>tem </a:t>
            </a:r>
            <a:r>
              <a:rPr altLang="zh-CN" sz="3200" lang="en-US"/>
              <a:t>c</a:t>
            </a:r>
            <a:r>
              <a:rPr altLang="zh-CN" sz="3200" lang="en-US"/>
              <a:t>o</a:t>
            </a:r>
            <a:r>
              <a:rPr altLang="zh-CN" sz="3200" lang="en-US"/>
              <a:t>n</a:t>
            </a:r>
            <a:r>
              <a:rPr altLang="zh-CN" sz="3200" lang="en-US"/>
              <a:t>t</a:t>
            </a:r>
            <a:r>
              <a:rPr altLang="zh-CN" sz="3200" lang="en-US"/>
              <a:t>ain</a:t>
            </a:r>
            <a:r>
              <a:rPr altLang="zh-CN" sz="3200" lang="en-US"/>
              <a:t>i</a:t>
            </a:r>
            <a:r>
              <a:rPr altLang="zh-CN" sz="3200" lang="en-US"/>
              <a:t>n</a:t>
            </a:r>
            <a:r>
              <a:rPr altLang="zh-CN" sz="3200" lang="en-US"/>
              <a:t>g</a:t>
            </a:r>
            <a:r>
              <a:rPr altLang="zh-CN" sz="3200" lang="en-US"/>
              <a:t> </a:t>
            </a:r>
            <a:r>
              <a:rPr altLang="zh-CN" sz="3200" lang="en-US"/>
              <a:t>l</a:t>
            </a:r>
            <a:r>
              <a:rPr altLang="zh-CN" sz="3200" lang="en-US"/>
              <a:t>a</a:t>
            </a:r>
            <a:r>
              <a:rPr altLang="zh-CN" sz="3200" lang="en-US"/>
              <a:t>r</a:t>
            </a:r>
            <a:r>
              <a:rPr altLang="zh-CN" sz="3200" lang="en-US"/>
              <a:t>g</a:t>
            </a:r>
            <a:r>
              <a:rPr altLang="zh-CN" sz="3200" lang="en-US"/>
              <a:t>e </a:t>
            </a:r>
            <a:r>
              <a:rPr altLang="zh-CN" sz="3200" lang="en-US"/>
              <a:t>n</a:t>
            </a:r>
            <a:r>
              <a:rPr altLang="zh-CN" sz="3200" lang="en-US"/>
              <a:t>u</a:t>
            </a:r>
            <a:r>
              <a:rPr altLang="zh-CN" sz="3200" lang="en-US"/>
              <a:t>m</a:t>
            </a:r>
            <a:r>
              <a:rPr altLang="zh-CN" sz="3200" lang="en-US"/>
              <a:t>ber </a:t>
            </a:r>
            <a:endParaRPr sz="3200" lang="en-US"/>
          </a:p>
          <a:p>
            <a:pPr algn="l" indent="0" marL="0">
              <a:buNone/>
            </a:pPr>
            <a:r>
              <a:rPr altLang="zh-CN" sz="3200" lang="en-US"/>
              <a:t> </a:t>
            </a:r>
            <a:r>
              <a:rPr altLang="zh-CN" sz="3200" lang="en-US"/>
              <a:t> </a:t>
            </a:r>
            <a:r>
              <a:rPr altLang="zh-CN" sz="3200" lang="en-US"/>
              <a:t> </a:t>
            </a:r>
            <a:r>
              <a:rPr altLang="zh-CN" sz="3200" lang="en-US"/>
              <a:t> </a:t>
            </a:r>
            <a:r>
              <a:rPr altLang="zh-CN" sz="3200" lang="en-US"/>
              <a:t>of </a:t>
            </a:r>
            <a:r>
              <a:rPr altLang="zh-CN" sz="3200" lang="en-US"/>
              <a:t>m</a:t>
            </a:r>
            <a:r>
              <a:rPr altLang="zh-CN" sz="3200" lang="en-US"/>
              <a:t>o</a:t>
            </a:r>
            <a:r>
              <a:rPr altLang="zh-CN" sz="3200" lang="en-US"/>
              <a:t>l</a:t>
            </a:r>
            <a:r>
              <a:rPr altLang="zh-CN" sz="3200" lang="en-US"/>
              <a:t>ecules</a:t>
            </a:r>
            <a:r>
              <a:rPr altLang="zh-CN" sz="3200" lang="en-US"/>
              <a:t>.</a:t>
            </a:r>
            <a:endParaRPr sz="3200" lang="en-US"/>
          </a:p>
          <a:p>
            <a:pPr algn="l" indent="-457200" marL="457200">
              <a:buFont typeface="Arial"/>
              <a:buChar char="•"/>
            </a:pPr>
            <a:endParaRPr sz="3200" lang="en-US"/>
          </a:p>
          <a:p>
            <a:pPr algn="l" indent="-457200" marL="457200">
              <a:buFont typeface="Arial"/>
              <a:buChar char="•"/>
            </a:pPr>
            <a:r>
              <a:rPr altLang="zh-CN" sz="3200" lang="en-US"/>
              <a:t>I</a:t>
            </a:r>
            <a:r>
              <a:rPr altLang="zh-CN" sz="3200" lang="en-US"/>
              <a:t>t</a:t>
            </a:r>
            <a:r>
              <a:rPr altLang="zh-CN" sz="3200" lang="en-US"/>
              <a:t> </a:t>
            </a:r>
            <a:r>
              <a:rPr altLang="zh-CN" sz="3200" lang="en-US"/>
              <a:t>a</a:t>
            </a:r>
            <a:r>
              <a:rPr altLang="zh-CN" sz="3200" lang="en-US"/>
              <a:t>l</a:t>
            </a:r>
            <a:r>
              <a:rPr altLang="zh-CN" sz="3200" lang="en-US"/>
              <a:t>s</a:t>
            </a:r>
            <a:r>
              <a:rPr altLang="zh-CN" sz="3200" lang="en-US"/>
              <a:t>o</a:t>
            </a:r>
            <a:r>
              <a:rPr altLang="zh-CN" sz="3200" lang="en-US"/>
              <a:t> </a:t>
            </a:r>
            <a:r>
              <a:rPr altLang="zh-CN" sz="3200" lang="en-US"/>
              <a:t>d</a:t>
            </a:r>
            <a:r>
              <a:rPr altLang="zh-CN" sz="3200" lang="en-US"/>
              <a:t>o</a:t>
            </a:r>
            <a:r>
              <a:rPr altLang="zh-CN" sz="3200" lang="en-US"/>
              <a:t> </a:t>
            </a:r>
            <a:r>
              <a:rPr altLang="zh-CN" sz="3200" lang="en-US"/>
              <a:t>n</a:t>
            </a:r>
            <a:r>
              <a:rPr altLang="zh-CN" sz="3200" lang="en-US"/>
              <a:t>o</a:t>
            </a:r>
            <a:r>
              <a:rPr altLang="zh-CN" sz="3200" lang="en-US"/>
              <a:t>t</a:t>
            </a:r>
            <a:r>
              <a:rPr altLang="zh-CN" sz="3200" lang="en-US"/>
              <a:t> </a:t>
            </a:r>
            <a:r>
              <a:rPr altLang="zh-CN" sz="3200" lang="en-US"/>
              <a:t>t</a:t>
            </a:r>
            <a:r>
              <a:rPr altLang="zh-CN" sz="3200" lang="en-US"/>
              <a:t>a</a:t>
            </a:r>
            <a:r>
              <a:rPr altLang="zh-CN" sz="3200" lang="en-US"/>
              <a:t>k</a:t>
            </a:r>
            <a:r>
              <a:rPr altLang="zh-CN" sz="3200" lang="en-US"/>
              <a:t>e</a:t>
            </a:r>
            <a:r>
              <a:rPr altLang="zh-CN" sz="3200" lang="en-US"/>
              <a:t> </a:t>
            </a:r>
            <a:r>
              <a:rPr altLang="zh-CN" sz="3200" lang="en-US"/>
              <a:t>c</a:t>
            </a:r>
            <a:r>
              <a:rPr altLang="zh-CN" sz="3200" lang="en-US"/>
              <a:t>o</a:t>
            </a:r>
            <a:r>
              <a:rPr altLang="zh-CN" sz="3200" lang="en-US"/>
              <a:t>n</a:t>
            </a:r>
            <a:r>
              <a:rPr altLang="zh-CN" sz="3200" lang="en-US"/>
              <a:t>s</a:t>
            </a:r>
            <a:r>
              <a:rPr altLang="zh-CN" sz="3200" lang="en-US"/>
              <a:t>i</a:t>
            </a:r>
            <a:r>
              <a:rPr altLang="zh-CN" sz="3200" lang="en-US"/>
              <a:t>d</a:t>
            </a:r>
            <a:r>
              <a:rPr altLang="zh-CN" sz="3200" lang="en-US"/>
              <a:t>e</a:t>
            </a:r>
            <a:r>
              <a:rPr altLang="zh-CN" sz="3200" lang="en-US"/>
              <a:t>r</a:t>
            </a:r>
            <a:r>
              <a:rPr altLang="zh-CN" sz="3200" lang="en-US"/>
              <a:t>a</a:t>
            </a:r>
            <a:r>
              <a:rPr altLang="zh-CN" sz="3200" lang="en-US"/>
              <a:t>t</a:t>
            </a:r>
            <a:r>
              <a:rPr altLang="zh-CN" sz="3200" lang="en-US"/>
              <a:t>i</a:t>
            </a:r>
            <a:r>
              <a:rPr altLang="zh-CN" sz="3200" lang="en-US"/>
              <a:t>o</a:t>
            </a:r>
            <a:r>
              <a:rPr altLang="zh-CN" sz="3200" lang="en-US"/>
              <a:t>n </a:t>
            </a:r>
            <a:r>
              <a:rPr altLang="zh-CN" sz="3200" lang="en-US"/>
              <a:t>t</a:t>
            </a:r>
            <a:r>
              <a:rPr altLang="zh-CN" sz="3200" lang="en-US"/>
              <a:t>he </a:t>
            </a:r>
            <a:r>
              <a:rPr altLang="zh-CN" sz="3200" lang="en-US"/>
              <a:t>t</a:t>
            </a:r>
            <a:r>
              <a:rPr altLang="zh-CN" sz="3200" lang="en-US"/>
              <a:t>ime </a:t>
            </a:r>
            <a:r>
              <a:rPr altLang="zh-CN" sz="3200" lang="en-US"/>
              <a:t>f</a:t>
            </a:r>
            <a:r>
              <a:rPr altLang="zh-CN" sz="3200" lang="en-US"/>
              <a:t>a</a:t>
            </a:r>
            <a:r>
              <a:rPr altLang="zh-CN" sz="3200" lang="en-US"/>
              <a:t>c</a:t>
            </a:r>
            <a:r>
              <a:rPr altLang="zh-CN" sz="3200" lang="en-US"/>
              <a:t>t</a:t>
            </a:r>
            <a:r>
              <a:rPr altLang="zh-CN" sz="3200" lang="en-US"/>
              <a:t>o</a:t>
            </a:r>
            <a:r>
              <a:rPr altLang="zh-CN" sz="3200" lang="en-US"/>
              <a:t>r</a:t>
            </a:r>
            <a:r>
              <a:rPr altLang="zh-CN" sz="3200" lang="en-US"/>
              <a:t> </a:t>
            </a:r>
            <a:r>
              <a:rPr altLang="zh-CN" sz="3200" lang="en-US"/>
              <a:t>i</a:t>
            </a:r>
            <a:r>
              <a:rPr altLang="zh-CN" sz="3200" lang="en-US"/>
              <a:t>n</a:t>
            </a:r>
            <a:r>
              <a:rPr altLang="zh-CN" sz="3200" lang="en-US"/>
              <a:t> </a:t>
            </a:r>
            <a:r>
              <a:rPr altLang="zh-CN" sz="3200" lang="en-US"/>
              <a:t>v</a:t>
            </a:r>
            <a:r>
              <a:rPr altLang="zh-CN" sz="3200" lang="en-US"/>
              <a:t>a</a:t>
            </a:r>
            <a:r>
              <a:rPr altLang="zh-CN" sz="3200" lang="en-US"/>
              <a:t>r</a:t>
            </a:r>
            <a:r>
              <a:rPr altLang="zh-CN" sz="3200" lang="en-US"/>
              <a:t>i</a:t>
            </a:r>
            <a:r>
              <a:rPr altLang="zh-CN" sz="3200" lang="en-US"/>
              <a:t>o</a:t>
            </a:r>
            <a:r>
              <a:rPr altLang="zh-CN" sz="3200" lang="en-US"/>
              <a:t>us </a:t>
            </a:r>
            <a:r>
              <a:rPr altLang="zh-CN" sz="3200" lang="en-US"/>
              <a:t>transformation </a:t>
            </a:r>
            <a:r>
              <a:rPr altLang="zh-CN" sz="3200" lang="en-US"/>
              <a:t>f</a:t>
            </a:r>
            <a:r>
              <a:rPr altLang="zh-CN" sz="3200" lang="en-US"/>
              <a:t>r</a:t>
            </a:r>
            <a:r>
              <a:rPr altLang="zh-CN" sz="3200" lang="en-US"/>
              <a:t>o</a:t>
            </a:r>
            <a:r>
              <a:rPr altLang="zh-CN" sz="3200" lang="en-US"/>
              <a:t>m</a:t>
            </a:r>
            <a:r>
              <a:rPr altLang="zh-CN" sz="3200" lang="en-US"/>
              <a:t> </a:t>
            </a:r>
            <a:r>
              <a:rPr altLang="zh-CN" sz="3200" lang="en-US"/>
              <a:t>o</a:t>
            </a:r>
            <a:r>
              <a:rPr altLang="zh-CN" sz="3200" lang="en-US"/>
              <a:t>n</a:t>
            </a:r>
            <a:r>
              <a:rPr altLang="zh-CN" sz="3200" lang="en-US"/>
              <a:t>e</a:t>
            </a:r>
            <a:r>
              <a:rPr altLang="zh-CN" sz="3200" lang="en-US"/>
              <a:t> </a:t>
            </a:r>
            <a:r>
              <a:rPr altLang="zh-CN" sz="3200" lang="en-US"/>
              <a:t>State</a:t>
            </a:r>
            <a:r>
              <a:rPr altLang="zh-CN" sz="3200" lang="en-US"/>
              <a:t> </a:t>
            </a:r>
            <a:r>
              <a:rPr altLang="zh-CN" sz="3200" lang="en-US"/>
              <a:t>t</a:t>
            </a:r>
            <a:r>
              <a:rPr altLang="zh-CN" sz="3200" lang="en-US"/>
              <a:t>o</a:t>
            </a:r>
            <a:r>
              <a:rPr altLang="zh-CN" sz="3200" lang="en-US"/>
              <a:t> </a:t>
            </a:r>
            <a:r>
              <a:rPr altLang="zh-CN" sz="3200" lang="en-US"/>
              <a:t>a</a:t>
            </a:r>
            <a:r>
              <a:rPr altLang="zh-CN" sz="3200" lang="en-US"/>
              <a:t>n</a:t>
            </a:r>
            <a:r>
              <a:rPr altLang="zh-CN" sz="3200" lang="en-US"/>
              <a:t>o</a:t>
            </a:r>
            <a:r>
              <a:rPr altLang="zh-CN" sz="3200" lang="en-US"/>
              <a:t>t</a:t>
            </a:r>
            <a:r>
              <a:rPr altLang="zh-CN" sz="3200" lang="en-US"/>
              <a:t>her</a:t>
            </a:r>
            <a:r>
              <a:rPr altLang="zh-CN" sz="3200" lang="en-US"/>
              <a:t>. </a:t>
            </a:r>
            <a:endParaRPr sz="3200" lang="en-US"/>
          </a:p>
          <a:p>
            <a:pPr algn="l" indent="0" marL="0">
              <a:buNone/>
            </a:pPr>
            <a:endParaRPr sz="3200" lang="en-US"/>
          </a:p>
        </p:txBody>
      </p:sp>
      <mc:AlternateContent xmlns:mc="http://schemas.openxmlformats.org/markup-compatibility/2006">
        <mc:Choice xmlns:p14="http://schemas.microsoft.com/office/powerpoint/2010/main" Requires="p14">
          <p:contentPart p14:bwMode="auto" r:id="rId1">
            <p14:nvContentPartPr>
              <p14:cNvPr id="1048598" name=""/>
              <p14:cNvContentPartPr/>
              <p14:nvPr/>
            </p14:nvContentPartPr>
            <p14:xfrm>
              <a:off x="2776838" y="2923114"/>
              <a:ext cx="3499261" cy="125872"/>
            </p14:xfrm>
          </p:contentPart>
        </mc:Choice>
        <mc:Fallback>
          <p:sp>
            <p:nvSpPr>
              <p:cNvPr id="1048598" name=""/>
              <p:cNvSpPr/>
              <p:nvPr/>
            </p:nvSpPr>
            <p:spPr>
              <a:xfrm>
                <a:off x="2776838" y="2923114"/>
                <a:ext cx="3499261" cy="125872"/>
              </a:xfrm>
            </p:spPr>
          </p:sp>
        </mc:Fallback>
      </mc:AlternateContent>
      <mc:AlternateContent xmlns:mc="http://schemas.openxmlformats.org/markup-compatibility/2006">
        <mc:Choice xmlns:p14="http://schemas.microsoft.com/office/powerpoint/2010/main" Requires="p14">
          <p:contentPart p14:bwMode="auto" r:id="rId2">
            <p14:nvContentPartPr>
              <p14:cNvPr id="1048599" name=""/>
              <p14:cNvContentPartPr/>
              <p14:nvPr/>
            </p14:nvContentPartPr>
            <p14:xfrm>
              <a:off x="2019528" y="5095133"/>
              <a:ext cx="4277390" cy="76506"/>
            </p14:xfrm>
          </p:contentPart>
        </mc:Choice>
        <mc:Fallback>
          <p:sp>
            <p:nvSpPr>
              <p:cNvPr id="1048599" name=""/>
              <p:cNvSpPr/>
              <p:nvPr/>
            </p:nvSpPr>
            <p:spPr>
              <a:xfrm>
                <a:off x="2019528" y="5095133"/>
                <a:ext cx="4277390" cy="76506"/>
              </a:xfrm>
            </p:spPr>
          </p:sp>
        </mc:Fallback>
      </mc:AlternateContent>
      <mc:AlternateContent xmlns:mc="http://schemas.openxmlformats.org/markup-compatibility/2006">
        <mc:Choice xmlns:p14="http://schemas.microsoft.com/office/powerpoint/2010/main" Requires="p14">
          <p:contentPart p14:bwMode="auto" r:id="rId3">
            <p14:nvContentPartPr>
              <p14:cNvPr id="1048600" name=""/>
              <p14:cNvContentPartPr/>
              <p14:nvPr/>
            </p14:nvContentPartPr>
            <p14:xfrm>
              <a:off x="777589" y="5542431"/>
              <a:ext cx="1696025" cy="60572"/>
            </p14:xfrm>
          </p:contentPart>
        </mc:Choice>
        <mc:Fallback>
          <p:sp>
            <p:nvSpPr>
              <p:cNvPr id="1048600" name=""/>
              <p:cNvSpPr/>
              <p:nvPr/>
            </p:nvSpPr>
            <p:spPr>
              <a:xfrm>
                <a:off x="777589" y="5542431"/>
                <a:ext cx="1696025" cy="60572"/>
              </a:xfrm>
            </p:spPr>
          </p:sp>
        </mc:Fallback>
      </mc:AlternateContent>
      <mc:AlternateContent xmlns:mc="http://schemas.openxmlformats.org/markup-compatibility/2006">
        <mc:Choice xmlns:p14="http://schemas.microsoft.com/office/powerpoint/2010/main" Requires="p14">
          <p:contentPart p14:bwMode="auto" r:id="rId4">
            <p14:nvContentPartPr>
              <p14:cNvPr id="1048601" name=""/>
              <p14:cNvContentPartPr/>
              <p14:nvPr/>
            </p14:nvContentPartPr>
            <p14:xfrm>
              <a:off x="2473619" y="758006"/>
              <a:ext cx="3941677" cy="57965"/>
            </p14:xfrm>
          </p:contentPart>
        </mc:Choice>
        <mc:Fallback>
          <p:sp>
            <p:nvSpPr>
              <p:cNvPr id="1048601" name=""/>
              <p:cNvSpPr/>
              <p:nvPr/>
            </p:nvSpPr>
            <p:spPr>
              <a:xfrm>
                <a:off x="2473619" y="758006"/>
                <a:ext cx="3941677" cy="57965"/>
              </a:xfrm>
            </p:spPr>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2" name=""/>
          <p:cNvSpPr>
            <a:spLocks noGrp="1"/>
          </p:cNvSpPr>
          <p:nvPr>
            <p:ph type="ctrTitle"/>
          </p:nvPr>
        </p:nvSpPr>
        <p:spPr>
          <a:xfrm>
            <a:off x="0" y="446951"/>
            <a:ext cx="9140349" cy="2707942"/>
          </a:xfrm>
        </p:spPr>
        <p:txBody>
          <a:bodyPr anchor="t">
            <a:normAutofit/>
          </a:bodyPr>
          <a:p>
            <a:pPr algn="ctr"/>
            <a:r>
              <a:rPr altLang="zh-CN" b="1" sz="4000" lang="en-US">
                <a:solidFill>
                  <a:srgbClr val="0000FF"/>
                </a:solidFill>
              </a:rPr>
              <a:t>2</a:t>
            </a:r>
            <a:r>
              <a:rPr altLang="zh-CN" b="1" sz="4000" lang="en-US">
                <a:solidFill>
                  <a:srgbClr val="0000FF"/>
                </a:solidFill>
              </a:rPr>
              <a:t>.</a:t>
            </a:r>
            <a:r>
              <a:rPr altLang="zh-CN" b="1" sz="4000" lang="en-US">
                <a:solidFill>
                  <a:srgbClr val="0000FF"/>
                </a:solidFill>
              </a:rPr>
              <a:t>2</a:t>
            </a:r>
            <a:r>
              <a:rPr altLang="zh-CN" b="1" sz="4000" lang="en-US">
                <a:solidFill>
                  <a:srgbClr val="0000FF"/>
                </a:solidFill>
              </a:rPr>
              <a:t> </a:t>
            </a:r>
            <a:r>
              <a:rPr altLang="zh-CN" b="1" sz="4000" lang="en-US">
                <a:solidFill>
                  <a:srgbClr val="0000FF"/>
                </a:solidFill>
              </a:rPr>
              <a:t>:</a:t>
            </a:r>
            <a:r>
              <a:rPr altLang="zh-CN" b="1" sz="4000" lang="en-US">
                <a:solidFill>
                  <a:srgbClr val="0000FF"/>
                </a:solidFill>
              </a:rPr>
              <a:t> </a:t>
            </a:r>
            <a:r>
              <a:rPr altLang="zh-CN" b="1" sz="4000" lang="en-US">
                <a:solidFill>
                  <a:srgbClr val="0000FF"/>
                </a:solidFill>
              </a:rPr>
              <a:t>T</a:t>
            </a:r>
            <a:r>
              <a:rPr altLang="zh-CN" b="1" sz="4000" lang="en-US">
                <a:solidFill>
                  <a:srgbClr val="0000FF"/>
                </a:solidFill>
              </a:rPr>
              <a:t>h</a:t>
            </a:r>
            <a:r>
              <a:rPr altLang="zh-CN" b="1" sz="4000" lang="en-US">
                <a:solidFill>
                  <a:srgbClr val="0000FF"/>
                </a:solidFill>
              </a:rPr>
              <a:t>e</a:t>
            </a:r>
            <a:r>
              <a:rPr altLang="zh-CN" b="1" sz="4000" lang="en-US">
                <a:solidFill>
                  <a:srgbClr val="0000FF"/>
                </a:solidFill>
              </a:rPr>
              <a:t>r</a:t>
            </a:r>
            <a:r>
              <a:rPr altLang="zh-CN" b="1" sz="4000" lang="en-US">
                <a:solidFill>
                  <a:srgbClr val="0000FF"/>
                </a:solidFill>
              </a:rPr>
              <a:t>m</a:t>
            </a:r>
            <a:r>
              <a:rPr altLang="zh-CN" b="1" sz="4000" lang="en-US">
                <a:solidFill>
                  <a:srgbClr val="0000FF"/>
                </a:solidFill>
              </a:rPr>
              <a:t>o</a:t>
            </a:r>
            <a:r>
              <a:rPr altLang="zh-CN" b="1" sz="4000" lang="en-US">
                <a:solidFill>
                  <a:srgbClr val="0000FF"/>
                </a:solidFill>
              </a:rPr>
              <a:t>dynamics </a:t>
            </a:r>
            <a:r>
              <a:rPr altLang="zh-CN" b="1" sz="4000" lang="en-US">
                <a:solidFill>
                  <a:srgbClr val="0000FF"/>
                </a:solidFill>
              </a:rPr>
              <a:t>system </a:t>
            </a:r>
            <a:r>
              <a:rPr altLang="zh-CN" b="1" sz="4000" lang="en-US">
                <a:solidFill>
                  <a:srgbClr val="0000FF"/>
                </a:solidFill>
              </a:rPr>
              <a:t>and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br>
              <a:rPr altLang="zh-CN" b="1" sz="4000" lang="en-US">
                <a:solidFill>
                  <a:srgbClr val="0000FF"/>
                </a:solidFill>
              </a:rPr>
            </a:b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t</a:t>
            </a:r>
            <a:r>
              <a:rPr altLang="zh-CN" b="1" sz="4000" lang="en-US">
                <a:solidFill>
                  <a:srgbClr val="0000FF"/>
                </a:solidFill>
              </a:rPr>
              <a:t>h</a:t>
            </a:r>
            <a:r>
              <a:rPr altLang="zh-CN" b="1" sz="4000" lang="en-US">
                <a:solidFill>
                  <a:srgbClr val="0000FF"/>
                </a:solidFill>
              </a:rPr>
              <a:t>e</a:t>
            </a:r>
            <a:r>
              <a:rPr altLang="zh-CN" b="1" sz="4000" lang="en-US">
                <a:solidFill>
                  <a:srgbClr val="0000FF"/>
                </a:solidFill>
              </a:rPr>
              <a:t>r</a:t>
            </a:r>
            <a:r>
              <a:rPr altLang="zh-CN" b="1" sz="4000" lang="en-US">
                <a:solidFill>
                  <a:srgbClr val="0000FF"/>
                </a:solidFill>
              </a:rPr>
              <a:t>m</a:t>
            </a:r>
            <a:r>
              <a:rPr altLang="zh-CN" b="1" sz="4000" lang="en-US">
                <a:solidFill>
                  <a:srgbClr val="0000FF"/>
                </a:solidFill>
              </a:rPr>
              <a:t>o</a:t>
            </a:r>
            <a:r>
              <a:rPr altLang="zh-CN" b="1" sz="4000" lang="en-US">
                <a:solidFill>
                  <a:srgbClr val="0000FF"/>
                </a:solidFill>
              </a:rPr>
              <a:t>dynamics </a:t>
            </a:r>
            <a:r>
              <a:rPr altLang="zh-CN" b="1" sz="4000" lang="en-US">
                <a:solidFill>
                  <a:srgbClr val="0000FF"/>
                </a:solidFill>
              </a:rPr>
              <a:t>v</a:t>
            </a:r>
            <a:r>
              <a:rPr altLang="zh-CN" b="1" sz="4000" lang="en-US">
                <a:solidFill>
                  <a:srgbClr val="0000FF"/>
                </a:solidFill>
              </a:rPr>
              <a:t>a</a:t>
            </a:r>
            <a:r>
              <a:rPr altLang="zh-CN" b="1" sz="4000" lang="en-US">
                <a:solidFill>
                  <a:srgbClr val="0000FF"/>
                </a:solidFill>
              </a:rPr>
              <a:t>r</a:t>
            </a:r>
            <a:r>
              <a:rPr altLang="zh-CN" b="1" sz="4000" lang="en-US">
                <a:solidFill>
                  <a:srgbClr val="0000FF"/>
                </a:solidFill>
              </a:rPr>
              <a:t>i</a:t>
            </a:r>
            <a:r>
              <a:rPr altLang="zh-CN" b="1" sz="4000" lang="en-US">
                <a:solidFill>
                  <a:srgbClr val="0000FF"/>
                </a:solidFill>
              </a:rPr>
              <a:t>ables</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r>
              <a:rPr altLang="zh-CN" b="1" sz="4000" lang="en-US">
                <a:solidFill>
                  <a:srgbClr val="0000FF"/>
                </a:solidFill>
              </a:rPr>
              <a:t> </a:t>
            </a:r>
            <a:endParaRPr b="1" sz="4000" lang="en-US">
              <a:solidFill>
                <a:srgbClr val="0000FF"/>
              </a:solidFill>
            </a:endParaRPr>
          </a:p>
        </p:txBody>
      </p:sp>
      <p:sp>
        <p:nvSpPr>
          <p:cNvPr id="1048603" name=""/>
          <p:cNvSpPr>
            <a:spLocks noGrp="1"/>
          </p:cNvSpPr>
          <p:nvPr>
            <p:ph type="subTitle" idx="1"/>
          </p:nvPr>
        </p:nvSpPr>
        <p:spPr>
          <a:xfrm>
            <a:off x="162357" y="2130897"/>
            <a:ext cx="8819284" cy="4383376"/>
          </a:xfrm>
        </p:spPr>
        <p:txBody>
          <a:bodyPr>
            <a:noAutofit/>
          </a:bodyPr>
          <a:p>
            <a:pPr algn="l"/>
            <a:r>
              <a:rPr altLang="zh-CN" sz="3200" lang="en-US"/>
              <a:t>W</a:t>
            </a:r>
            <a:r>
              <a:rPr altLang="zh-CN" sz="3200" lang="en-US"/>
              <a:t>h</a:t>
            </a:r>
            <a:r>
              <a:rPr altLang="zh-CN" sz="3200" lang="en-US"/>
              <a:t>e</a:t>
            </a:r>
            <a:r>
              <a:rPr altLang="zh-CN" sz="3200" lang="en-US"/>
              <a:t>n</a:t>
            </a:r>
            <a:r>
              <a:rPr altLang="zh-CN" sz="3200" lang="en-US"/>
              <a:t> </a:t>
            </a:r>
            <a:r>
              <a:rPr altLang="zh-CN" sz="3200" lang="en-US"/>
              <a:t>c</a:t>
            </a:r>
            <a:r>
              <a:rPr altLang="zh-CN" sz="3200" lang="en-US"/>
              <a:t>h</a:t>
            </a:r>
            <a:r>
              <a:rPr altLang="zh-CN" sz="3200" lang="en-US"/>
              <a:t>a</a:t>
            </a:r>
            <a:r>
              <a:rPr altLang="zh-CN" sz="3200" lang="en-US"/>
              <a:t>n</a:t>
            </a:r>
            <a:r>
              <a:rPr altLang="zh-CN" sz="3200" lang="en-US"/>
              <a:t>g</a:t>
            </a:r>
            <a:r>
              <a:rPr altLang="zh-CN" sz="3200" lang="en-US"/>
              <a:t>e</a:t>
            </a:r>
            <a:r>
              <a:rPr altLang="zh-CN" sz="3200" lang="en-US"/>
              <a:t> </a:t>
            </a:r>
            <a:r>
              <a:rPr altLang="zh-CN" sz="3200" lang="en-US"/>
              <a:t>o</a:t>
            </a:r>
            <a:r>
              <a:rPr altLang="zh-CN" sz="3200" lang="en-US"/>
              <a:t>f</a:t>
            </a:r>
            <a:r>
              <a:rPr altLang="zh-CN" sz="3200" lang="en-US"/>
              <a:t> </a:t>
            </a:r>
            <a:r>
              <a:rPr altLang="zh-CN" sz="3200" lang="en-US"/>
              <a:t>any</a:t>
            </a:r>
            <a:r>
              <a:rPr altLang="zh-CN" sz="3200" lang="en-US"/>
              <a:t> </a:t>
            </a:r>
            <a:r>
              <a:rPr altLang="zh-CN" sz="3200" lang="en-US"/>
              <a:t>t</a:t>
            </a:r>
            <a:r>
              <a:rPr altLang="zh-CN" sz="3200" lang="en-US"/>
              <a:t>y</a:t>
            </a:r>
            <a:r>
              <a:rPr altLang="zh-CN" sz="3200" lang="en-US"/>
              <a:t>p</a:t>
            </a:r>
            <a:r>
              <a:rPr altLang="zh-CN" sz="3200" lang="en-US"/>
              <a:t>e </a:t>
            </a:r>
            <a:r>
              <a:rPr altLang="zh-CN" sz="3200" lang="en-US"/>
              <a:t>o</a:t>
            </a:r>
            <a:r>
              <a:rPr altLang="zh-CN" sz="3200" lang="en-US"/>
              <a:t>c</a:t>
            </a:r>
            <a:r>
              <a:rPr altLang="zh-CN" sz="3200" lang="en-US"/>
              <a:t>c</a:t>
            </a:r>
            <a:r>
              <a:rPr altLang="zh-CN" sz="3200" lang="en-US"/>
              <a:t>u</a:t>
            </a:r>
            <a:r>
              <a:rPr altLang="zh-CN" sz="3200" lang="en-US"/>
              <a:t>r</a:t>
            </a:r>
            <a:r>
              <a:rPr altLang="zh-CN" sz="3200" lang="en-US"/>
              <a:t>s</a:t>
            </a:r>
            <a:r>
              <a:rPr altLang="zh-CN" sz="3200" lang="en-US"/>
              <a:t> </a:t>
            </a:r>
            <a:r>
              <a:rPr altLang="zh-CN" sz="3200" lang="en-US"/>
              <a:t>i</a:t>
            </a:r>
            <a:r>
              <a:rPr altLang="zh-CN" sz="3200" lang="en-US"/>
              <a:t>n</a:t>
            </a:r>
            <a:r>
              <a:rPr altLang="zh-CN" sz="3200" lang="en-US"/>
              <a:t> </a:t>
            </a:r>
            <a:r>
              <a:rPr altLang="zh-CN" sz="3200" lang="en-US"/>
              <a:t>material </a:t>
            </a:r>
            <a:r>
              <a:rPr altLang="zh-CN" sz="3200" lang="en-US"/>
              <a:t>b</a:t>
            </a:r>
            <a:r>
              <a:rPr altLang="zh-CN" sz="3200" lang="en-US"/>
              <a:t>y</a:t>
            </a:r>
            <a:r>
              <a:rPr altLang="zh-CN" sz="3200" lang="en-US"/>
              <a:t> </a:t>
            </a:r>
            <a:r>
              <a:rPr altLang="zh-CN" sz="3200" lang="en-US"/>
              <a:t>exchanging </a:t>
            </a:r>
            <a:r>
              <a:rPr altLang="zh-CN" sz="3200" lang="en-US"/>
              <a:t>h</a:t>
            </a:r>
            <a:r>
              <a:rPr altLang="zh-CN" sz="3200" lang="en-US"/>
              <a:t>e</a:t>
            </a:r>
            <a:r>
              <a:rPr altLang="zh-CN" sz="3200" lang="en-US"/>
              <a:t>a</a:t>
            </a:r>
            <a:r>
              <a:rPr altLang="zh-CN" sz="3200" lang="en-US"/>
              <a:t>t</a:t>
            </a:r>
            <a:r>
              <a:rPr altLang="zh-CN" sz="3200" lang="en-US"/>
              <a:t>, </a:t>
            </a:r>
            <a:r>
              <a:rPr altLang="zh-CN" sz="3200" lang="en-US"/>
              <a:t>t</a:t>
            </a:r>
            <a:r>
              <a:rPr altLang="zh-CN" sz="3200" lang="en-US"/>
              <a:t>h</a:t>
            </a:r>
            <a:r>
              <a:rPr altLang="zh-CN" sz="3200" lang="en-US"/>
              <a:t>e</a:t>
            </a:r>
            <a:r>
              <a:rPr altLang="zh-CN" sz="3200" lang="en-US"/>
              <a:t> </a:t>
            </a:r>
            <a:r>
              <a:rPr altLang="zh-CN" sz="3200" lang="en-US"/>
              <a:t>m</a:t>
            </a:r>
            <a:r>
              <a:rPr altLang="zh-CN" sz="3200" lang="en-US"/>
              <a:t>a</a:t>
            </a:r>
            <a:r>
              <a:rPr altLang="zh-CN" sz="3200" lang="en-US"/>
              <a:t>t</a:t>
            </a:r>
            <a:r>
              <a:rPr altLang="zh-CN" sz="3200" lang="en-US"/>
              <a:t>e</a:t>
            </a:r>
            <a:r>
              <a:rPr altLang="zh-CN" sz="3200" lang="en-US"/>
              <a:t>r</a:t>
            </a:r>
            <a:r>
              <a:rPr altLang="zh-CN" sz="3200" lang="en-US"/>
              <a:t>i</a:t>
            </a:r>
            <a:r>
              <a:rPr altLang="zh-CN" sz="3200" lang="en-US"/>
              <a:t>al </a:t>
            </a:r>
            <a:r>
              <a:rPr altLang="zh-CN" sz="3200" lang="en-US"/>
              <a:t>i</a:t>
            </a:r>
            <a:r>
              <a:rPr altLang="zh-CN" sz="3200" lang="en-US"/>
              <a:t>s</a:t>
            </a:r>
            <a:r>
              <a:rPr altLang="zh-CN" sz="3200" lang="en-US"/>
              <a:t> </a:t>
            </a:r>
            <a:r>
              <a:rPr altLang="zh-CN" sz="3200" lang="en-US"/>
              <a:t>c</a:t>
            </a:r>
            <a:r>
              <a:rPr altLang="zh-CN" sz="3200" lang="en-US"/>
              <a:t>a</a:t>
            </a:r>
            <a:r>
              <a:rPr altLang="zh-CN" sz="3200" lang="en-US"/>
              <a:t>l</a:t>
            </a:r>
            <a:r>
              <a:rPr altLang="zh-CN" sz="3200" lang="en-US"/>
              <a:t>l</a:t>
            </a:r>
            <a:r>
              <a:rPr altLang="zh-CN" sz="3200" lang="en-US"/>
              <a:t>ed </a:t>
            </a:r>
            <a:r>
              <a:rPr altLang="zh-CN" sz="3200" lang="en-US"/>
              <a:t>t</a:t>
            </a:r>
            <a:r>
              <a:rPr altLang="zh-CN" sz="3200" lang="en-US"/>
              <a:t>h</a:t>
            </a:r>
            <a:r>
              <a:rPr altLang="zh-CN" sz="3200" lang="en-US"/>
              <a:t>e</a:t>
            </a:r>
            <a:r>
              <a:rPr altLang="zh-CN" sz="3200" lang="en-US"/>
              <a:t>r</a:t>
            </a:r>
            <a:r>
              <a:rPr altLang="zh-CN" sz="3200" lang="en-US"/>
              <a:t>m</a:t>
            </a:r>
            <a:r>
              <a:rPr altLang="zh-CN" sz="3200" lang="en-US"/>
              <a:t>o</a:t>
            </a:r>
            <a:r>
              <a:rPr altLang="zh-CN" sz="3200" lang="en-US"/>
              <a:t>dynamic</a:t>
            </a:r>
            <a:r>
              <a:rPr altLang="zh-CN" sz="3200" lang="en-US"/>
              <a:t> </a:t>
            </a:r>
            <a:r>
              <a:rPr altLang="zh-CN" sz="3200" lang="en-US"/>
              <a:t>s</a:t>
            </a:r>
            <a:r>
              <a:rPr altLang="zh-CN" sz="3200" lang="en-US"/>
              <a:t>y</a:t>
            </a:r>
            <a:r>
              <a:rPr altLang="zh-CN" sz="3200" lang="en-US"/>
              <a:t>stem </a:t>
            </a:r>
            <a:endParaRPr sz="3200" lang="en-US"/>
          </a:p>
          <a:p>
            <a:pPr algn="l"/>
            <a:endParaRPr sz="3200" lang="en-US"/>
          </a:p>
          <a:p>
            <a:pPr algn="l"/>
            <a:r>
              <a:rPr altLang="zh-CN" sz="3200" lang="en-US"/>
              <a:t>A</a:t>
            </a:r>
            <a:r>
              <a:rPr altLang="zh-CN" sz="3200" lang="en-US"/>
              <a:t>l</a:t>
            </a:r>
            <a:r>
              <a:rPr altLang="zh-CN" sz="3200" lang="en-US"/>
              <a:t>l</a:t>
            </a:r>
            <a:r>
              <a:rPr altLang="zh-CN" sz="3200" lang="en-US"/>
              <a:t> </a:t>
            </a:r>
            <a:r>
              <a:rPr altLang="zh-CN" sz="3200" lang="en-US"/>
              <a:t>o</a:t>
            </a:r>
            <a:r>
              <a:rPr altLang="zh-CN" sz="3200" lang="en-US"/>
              <a:t>t</a:t>
            </a:r>
            <a:r>
              <a:rPr altLang="zh-CN" sz="3200" lang="en-US"/>
              <a:t>h</a:t>
            </a:r>
            <a:r>
              <a:rPr altLang="zh-CN" sz="3200" lang="en-US"/>
              <a:t>er </a:t>
            </a:r>
            <a:r>
              <a:rPr altLang="zh-CN" sz="3200" lang="en-US"/>
              <a:t>t</a:t>
            </a:r>
            <a:r>
              <a:rPr altLang="zh-CN" sz="3200" lang="en-US"/>
              <a:t>h</a:t>
            </a:r>
            <a:r>
              <a:rPr altLang="zh-CN" sz="3200" lang="en-US"/>
              <a:t>i</a:t>
            </a:r>
            <a:r>
              <a:rPr altLang="zh-CN" sz="3200" lang="en-US"/>
              <a:t>n</a:t>
            </a:r>
            <a:r>
              <a:rPr altLang="zh-CN" sz="3200" lang="en-US"/>
              <a:t>gs </a:t>
            </a:r>
            <a:r>
              <a:rPr altLang="zh-CN" sz="3200" lang="en-US"/>
              <a:t>o</a:t>
            </a:r>
            <a:r>
              <a:rPr altLang="zh-CN" sz="3200" lang="en-US"/>
              <a:t>u</a:t>
            </a:r>
            <a:r>
              <a:rPr altLang="zh-CN" sz="3200" lang="en-US"/>
              <a:t>t</a:t>
            </a:r>
            <a:r>
              <a:rPr altLang="zh-CN" sz="3200" lang="en-US"/>
              <a:t>s</a:t>
            </a:r>
            <a:r>
              <a:rPr altLang="zh-CN" sz="3200" lang="en-US"/>
              <a:t>i</a:t>
            </a:r>
            <a:r>
              <a:rPr altLang="zh-CN" sz="3200" lang="en-US"/>
              <a:t>de </a:t>
            </a:r>
            <a:r>
              <a:rPr altLang="zh-CN" sz="3200" lang="en-US"/>
              <a:t>t</a:t>
            </a:r>
            <a:r>
              <a:rPr altLang="zh-CN" sz="3200" lang="en-US"/>
              <a:t>he </a:t>
            </a:r>
            <a:r>
              <a:rPr altLang="zh-CN" sz="3200" lang="en-US"/>
              <a:t>system </a:t>
            </a:r>
            <a:r>
              <a:rPr altLang="zh-CN" sz="3200" lang="en-US"/>
              <a:t> </a:t>
            </a:r>
            <a:r>
              <a:rPr altLang="zh-CN" sz="3200" lang="en-US"/>
              <a:t>c</a:t>
            </a:r>
            <a:r>
              <a:rPr altLang="zh-CN" sz="3200" lang="en-US"/>
              <a:t>a</a:t>
            </a:r>
            <a:r>
              <a:rPr altLang="zh-CN" sz="3200" lang="en-US"/>
              <a:t>l</a:t>
            </a:r>
            <a:r>
              <a:rPr altLang="zh-CN" sz="3200" lang="en-US"/>
              <a:t>l</a:t>
            </a:r>
            <a:r>
              <a:rPr altLang="zh-CN" sz="3200" lang="en-US"/>
              <a:t>ed </a:t>
            </a:r>
            <a:r>
              <a:rPr altLang="zh-CN" sz="3200" lang="en-US"/>
              <a:t>t</a:t>
            </a:r>
            <a:r>
              <a:rPr altLang="zh-CN" sz="3200" lang="en-US"/>
              <a:t>h</a:t>
            </a:r>
            <a:r>
              <a:rPr altLang="zh-CN" sz="3200" lang="en-US"/>
              <a:t>e</a:t>
            </a:r>
            <a:r>
              <a:rPr altLang="zh-CN" sz="3200" lang="en-US"/>
              <a:t> </a:t>
            </a:r>
            <a:r>
              <a:rPr altLang="zh-CN" sz="3200" lang="en-US"/>
              <a:t>s</a:t>
            </a:r>
            <a:r>
              <a:rPr altLang="zh-CN" sz="3200" lang="en-US"/>
              <a:t>u</a:t>
            </a:r>
            <a:r>
              <a:rPr altLang="zh-CN" sz="3200" lang="en-US"/>
              <a:t>r</a:t>
            </a:r>
            <a:r>
              <a:rPr altLang="zh-CN" sz="3200" lang="en-US"/>
              <a:t>r</a:t>
            </a:r>
            <a:r>
              <a:rPr altLang="zh-CN" sz="3200" lang="en-US"/>
              <a:t>o</a:t>
            </a:r>
            <a:r>
              <a:rPr altLang="zh-CN" sz="3200" lang="en-US"/>
              <a:t>unding</a:t>
            </a:r>
            <a:r>
              <a:rPr altLang="zh-CN" sz="3200" lang="en-US"/>
              <a:t>. </a:t>
            </a:r>
            <a:endParaRPr sz="32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4" name=""/>
          <p:cNvPicPr>
            <a:picLocks/>
          </p:cNvPicPr>
          <p:nvPr/>
        </p:nvPicPr>
        <p:blipFill>
          <a:blip xmlns:r="http://schemas.openxmlformats.org/officeDocument/2006/relationships" r:embed="rId1"/>
          <a:stretch>
            <a:fillRect/>
          </a:stretch>
        </p:blipFill>
        <p:spPr>
          <a:xfrm rot="0">
            <a:off x="1738199" y="1104033"/>
            <a:ext cx="5327615" cy="4649932"/>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pic>
        <p:nvPicPr>
          <p:cNvPr id="2097155" name=""/>
          <p:cNvPicPr>
            <a:picLocks/>
          </p:cNvPicPr>
          <p:nvPr/>
        </p:nvPicPr>
        <p:blipFill>
          <a:blip xmlns:r="http://schemas.openxmlformats.org/officeDocument/2006/relationships" r:embed="rId1"/>
          <a:stretch>
            <a:fillRect/>
          </a:stretch>
        </p:blipFill>
        <p:spPr>
          <a:xfrm rot="0">
            <a:off x="324714" y="480999"/>
            <a:ext cx="8184555" cy="5418488"/>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4" name=""/>
          <p:cNvSpPr>
            <a:spLocks noGrp="1"/>
          </p:cNvSpPr>
          <p:nvPr>
            <p:ph type="ctrTitle"/>
          </p:nvPr>
        </p:nvSpPr>
        <p:spPr>
          <a:xfrm>
            <a:off x="0" y="0"/>
            <a:ext cx="7772400" cy="880918"/>
          </a:xfrm>
        </p:spPr>
        <p:txBody>
          <a:bodyPr/>
          <a:p>
            <a:r>
              <a:rPr altLang="zh-CN" b="1" sz="4800" lang="en-US">
                <a:solidFill>
                  <a:srgbClr val="0000FF"/>
                </a:solidFill>
              </a:rPr>
              <a:t>Thermodynamic</a:t>
            </a:r>
            <a:r>
              <a:rPr altLang="zh-CN" b="1" sz="4800" lang="en-US">
                <a:solidFill>
                  <a:srgbClr val="0000FF"/>
                </a:solidFill>
              </a:rPr>
              <a:t> </a:t>
            </a:r>
            <a:r>
              <a:rPr altLang="zh-CN" b="1" sz="4800" lang="en-US">
                <a:solidFill>
                  <a:srgbClr val="0000FF"/>
                </a:solidFill>
              </a:rPr>
              <a:t>v</a:t>
            </a:r>
            <a:r>
              <a:rPr altLang="zh-CN" b="1" sz="4800" lang="en-US">
                <a:solidFill>
                  <a:srgbClr val="0000FF"/>
                </a:solidFill>
              </a:rPr>
              <a:t>a</a:t>
            </a:r>
            <a:r>
              <a:rPr altLang="zh-CN" b="1" sz="4800" lang="en-US">
                <a:solidFill>
                  <a:srgbClr val="0000FF"/>
                </a:solidFill>
              </a:rPr>
              <a:t>r</a:t>
            </a:r>
            <a:r>
              <a:rPr altLang="zh-CN" b="1" sz="4800" lang="en-US">
                <a:solidFill>
                  <a:srgbClr val="0000FF"/>
                </a:solidFill>
              </a:rPr>
              <a:t>i</a:t>
            </a:r>
            <a:r>
              <a:rPr altLang="zh-CN" b="1" sz="4800" lang="en-US">
                <a:solidFill>
                  <a:srgbClr val="0000FF"/>
                </a:solidFill>
              </a:rPr>
              <a:t>ables </a:t>
            </a:r>
            <a:endParaRPr b="1" sz="4800" lang="en-US">
              <a:solidFill>
                <a:srgbClr val="0000FF"/>
              </a:solidFill>
            </a:endParaRPr>
          </a:p>
        </p:txBody>
      </p:sp>
      <p:sp>
        <p:nvSpPr>
          <p:cNvPr id="1048605" name=""/>
          <p:cNvSpPr>
            <a:spLocks noGrp="1"/>
          </p:cNvSpPr>
          <p:nvPr>
            <p:ph type="subTitle" idx="1"/>
          </p:nvPr>
        </p:nvSpPr>
        <p:spPr>
          <a:xfrm>
            <a:off x="265662" y="1127857"/>
            <a:ext cx="8612676" cy="5504675"/>
          </a:xfrm>
        </p:spPr>
        <p:txBody>
          <a:bodyPr>
            <a:noAutofit/>
          </a:bodyPr>
          <a:p>
            <a:pPr algn="l"/>
            <a:r>
              <a:rPr altLang="zh-CN" b="0" sz="3200" lang="en-US"/>
              <a:t>W</a:t>
            </a:r>
            <a:r>
              <a:rPr altLang="zh-CN" b="0" sz="3200" lang="en-US"/>
              <a:t>h</a:t>
            </a:r>
            <a:r>
              <a:rPr altLang="zh-CN" b="0" sz="3200" lang="en-US"/>
              <a:t>e</a:t>
            </a:r>
            <a:r>
              <a:rPr altLang="zh-CN" b="0" sz="3200" lang="en-US"/>
              <a:t>n</a:t>
            </a:r>
            <a:r>
              <a:rPr altLang="zh-CN" b="0" sz="3200" lang="en-US"/>
              <a:t> </a:t>
            </a:r>
            <a:r>
              <a:rPr altLang="zh-CN" b="0" sz="3200" lang="en-US"/>
              <a:t>t</a:t>
            </a:r>
            <a:r>
              <a:rPr altLang="zh-CN" b="0" sz="3200" lang="en-US"/>
              <a:t>h</a:t>
            </a:r>
            <a:r>
              <a:rPr altLang="zh-CN" b="0" sz="3200" lang="en-US"/>
              <a:t>e</a:t>
            </a:r>
            <a:r>
              <a:rPr altLang="zh-CN" b="0" sz="3200" lang="en-US"/>
              <a:t>r</a:t>
            </a:r>
            <a:r>
              <a:rPr altLang="zh-CN" b="0" sz="3200" lang="en-US"/>
              <a:t>m</a:t>
            </a:r>
            <a:r>
              <a:rPr altLang="zh-CN" b="0" sz="3200" lang="en-US"/>
              <a:t>o</a:t>
            </a:r>
            <a:r>
              <a:rPr altLang="zh-CN" b="0" sz="3200" lang="en-US"/>
              <a:t>dynamic</a:t>
            </a:r>
            <a:r>
              <a:rPr altLang="zh-CN" b="0" sz="3200" lang="en-US"/>
              <a:t> </a:t>
            </a:r>
            <a:r>
              <a:rPr altLang="zh-CN" b="0" sz="3200" lang="en-US"/>
              <a:t>system </a:t>
            </a:r>
            <a:r>
              <a:rPr altLang="zh-CN" b="0" sz="3200" lang="en-US"/>
              <a:t>u</a:t>
            </a:r>
            <a:r>
              <a:rPr altLang="zh-CN" b="0" sz="3200" lang="en-US"/>
              <a:t>n</a:t>
            </a:r>
            <a:r>
              <a:rPr altLang="zh-CN" b="0" sz="3200" lang="en-US"/>
              <a:t>d</a:t>
            </a:r>
            <a:r>
              <a:rPr altLang="zh-CN" b="0" sz="3200" lang="en-US"/>
              <a:t>e</a:t>
            </a:r>
            <a:r>
              <a:rPr altLang="zh-CN" b="0" sz="3200" lang="en-US"/>
              <a:t>r</a:t>
            </a:r>
            <a:r>
              <a:rPr altLang="zh-CN" b="0" sz="3200" lang="en-US"/>
              <a:t>g</a:t>
            </a:r>
            <a:r>
              <a:rPr altLang="zh-CN" b="0" sz="3200" lang="en-US"/>
              <a:t>o</a:t>
            </a:r>
            <a:r>
              <a:rPr altLang="zh-CN" b="0" sz="3200" lang="en-US"/>
              <a:t>e</a:t>
            </a:r>
            <a:r>
              <a:rPr altLang="zh-CN" b="0" sz="3200" lang="en-US"/>
              <a:t>s</a:t>
            </a:r>
            <a:r>
              <a:rPr altLang="zh-CN" b="0" sz="3200" lang="en-US"/>
              <a:t> </a:t>
            </a:r>
            <a:r>
              <a:rPr altLang="zh-CN" b="0" sz="3200" lang="en-US"/>
              <a:t>change</a:t>
            </a:r>
            <a:r>
              <a:rPr altLang="zh-CN" b="0" sz="3200" lang="en-US"/>
              <a:t>, </a:t>
            </a:r>
            <a:r>
              <a:rPr altLang="zh-CN" b="0" sz="3200" lang="en-US"/>
              <a:t>like </a:t>
            </a:r>
            <a:r>
              <a:rPr altLang="zh-CN" b="0" sz="3200" lang="en-US"/>
              <a:t>a</a:t>
            </a:r>
            <a:r>
              <a:rPr altLang="zh-CN" b="0" sz="3200" lang="en-US"/>
              <a:t>n</a:t>
            </a:r>
            <a:r>
              <a:rPr altLang="zh-CN" b="0" sz="3200" lang="en-US"/>
              <a:t> </a:t>
            </a:r>
            <a:r>
              <a:rPr altLang="zh-CN" b="0" sz="3200" lang="en-US"/>
              <a:t>e</a:t>
            </a:r>
            <a:r>
              <a:rPr altLang="zh-CN" b="0" sz="3200" lang="en-US"/>
              <a:t>x</a:t>
            </a:r>
            <a:r>
              <a:rPr altLang="zh-CN" b="0" sz="3200" lang="en-US"/>
              <a:t>p</a:t>
            </a:r>
            <a:r>
              <a:rPr altLang="zh-CN" b="0" sz="3200" lang="en-US"/>
              <a:t>a</a:t>
            </a:r>
            <a:r>
              <a:rPr altLang="zh-CN" b="0" sz="3200" lang="en-US"/>
              <a:t>nsion </a:t>
            </a:r>
            <a:r>
              <a:rPr altLang="zh-CN" b="0" sz="3200" lang="en-US"/>
              <a:t>o</a:t>
            </a:r>
            <a:r>
              <a:rPr altLang="zh-CN" b="0" sz="3200" lang="en-US"/>
              <a:t>r</a:t>
            </a:r>
            <a:r>
              <a:rPr altLang="zh-CN" b="0" sz="3200" lang="en-US"/>
              <a:t> </a:t>
            </a:r>
            <a:r>
              <a:rPr altLang="zh-CN" b="0" sz="3200" lang="en-US"/>
              <a:t>c</a:t>
            </a:r>
            <a:r>
              <a:rPr altLang="zh-CN" b="0" sz="3200" lang="en-US"/>
              <a:t>o</a:t>
            </a:r>
            <a:r>
              <a:rPr altLang="zh-CN" b="0" sz="3200" lang="en-US"/>
              <a:t>n</a:t>
            </a:r>
            <a:r>
              <a:rPr altLang="zh-CN" b="0" sz="3200" lang="en-US"/>
              <a:t>t</a:t>
            </a:r>
            <a:r>
              <a:rPr altLang="zh-CN" b="0" sz="3200" lang="en-US"/>
              <a:t>r</a:t>
            </a:r>
            <a:r>
              <a:rPr altLang="zh-CN" b="0" sz="3200" lang="en-US"/>
              <a:t>a</a:t>
            </a:r>
            <a:r>
              <a:rPr altLang="zh-CN" b="0" sz="3200" lang="en-US"/>
              <a:t>c</a:t>
            </a:r>
            <a:r>
              <a:rPr altLang="zh-CN" b="0" sz="3200" lang="en-US"/>
              <a:t>tion</a:t>
            </a:r>
            <a:r>
              <a:rPr altLang="zh-CN" b="0" sz="3200" lang="en-US"/>
              <a:t> </a:t>
            </a:r>
            <a:r>
              <a:rPr altLang="zh-CN" b="0" sz="3200" lang="en-US"/>
              <a:t>,</a:t>
            </a:r>
            <a:r>
              <a:rPr altLang="zh-CN" b="0" sz="3200" lang="en-US"/>
              <a:t>i</a:t>
            </a:r>
            <a:r>
              <a:rPr altLang="zh-CN" b="0" sz="3200" lang="en-US"/>
              <a:t>t</a:t>
            </a:r>
            <a:r>
              <a:rPr altLang="zh-CN" b="0" sz="3200" lang="en-US"/>
              <a:t> </a:t>
            </a:r>
            <a:r>
              <a:rPr altLang="zh-CN" b="0" sz="3200" lang="en-US"/>
              <a:t>c</a:t>
            </a:r>
            <a:r>
              <a:rPr altLang="zh-CN" b="0" sz="3200" lang="en-US"/>
              <a:t>a</a:t>
            </a:r>
            <a:r>
              <a:rPr altLang="zh-CN" b="0" sz="3200" lang="en-US"/>
              <a:t>n</a:t>
            </a:r>
            <a:r>
              <a:rPr altLang="zh-CN" b="0" sz="3200" lang="en-US"/>
              <a:t> </a:t>
            </a:r>
            <a:r>
              <a:rPr altLang="zh-CN" b="0" sz="3200" lang="en-US"/>
              <a:t>be </a:t>
            </a:r>
            <a:r>
              <a:rPr altLang="zh-CN" b="0" sz="3200" lang="en-US"/>
              <a:t>described </a:t>
            </a:r>
            <a:r>
              <a:rPr altLang="zh-CN" b="0" sz="3200" lang="en-US"/>
              <a:t>b</a:t>
            </a:r>
            <a:r>
              <a:rPr altLang="zh-CN" b="0" sz="3200" lang="en-US"/>
              <a:t>y</a:t>
            </a:r>
            <a:r>
              <a:rPr altLang="zh-CN" b="0" sz="3200" lang="en-US"/>
              <a:t> </a:t>
            </a:r>
            <a:r>
              <a:rPr altLang="zh-CN" b="0" sz="3200" lang="en-US"/>
              <a:t>Change</a:t>
            </a:r>
            <a:r>
              <a:rPr altLang="zh-CN" b="0" sz="3200" lang="en-US"/>
              <a:t> </a:t>
            </a:r>
            <a:r>
              <a:rPr altLang="zh-CN" b="0" sz="3200" lang="en-US"/>
              <a:t>i</a:t>
            </a:r>
            <a:r>
              <a:rPr altLang="zh-CN" b="0" sz="3200" lang="en-US"/>
              <a:t>n</a:t>
            </a:r>
            <a:r>
              <a:rPr altLang="zh-CN" b="0" sz="3200" lang="en-US"/>
              <a:t> </a:t>
            </a:r>
            <a:r>
              <a:rPr altLang="zh-CN" b="0" sz="3200" lang="en-US"/>
              <a:t>s</a:t>
            </a:r>
            <a:r>
              <a:rPr altLang="zh-CN" b="0" sz="3200" lang="en-US"/>
              <a:t>o</a:t>
            </a:r>
            <a:r>
              <a:rPr altLang="zh-CN" b="0" sz="3200" lang="en-US"/>
              <a:t>m</a:t>
            </a:r>
            <a:r>
              <a:rPr altLang="zh-CN" b="0" sz="3200" lang="en-US"/>
              <a:t>e</a:t>
            </a:r>
            <a:r>
              <a:rPr altLang="zh-CN" b="0" sz="3200" lang="en-US"/>
              <a:t> </a:t>
            </a:r>
            <a:r>
              <a:rPr altLang="zh-CN" b="0" sz="3200" lang="en-US"/>
              <a:t>v</a:t>
            </a:r>
            <a:r>
              <a:rPr altLang="zh-CN" b="0" sz="3200" lang="en-US"/>
              <a:t>a</a:t>
            </a:r>
            <a:r>
              <a:rPr altLang="zh-CN" b="0" sz="3200" lang="en-US"/>
              <a:t>r</a:t>
            </a:r>
            <a:r>
              <a:rPr altLang="zh-CN" b="0" sz="3200" lang="en-US"/>
              <a:t>i</a:t>
            </a:r>
            <a:r>
              <a:rPr altLang="zh-CN" b="0" sz="3200" lang="en-US"/>
              <a:t>a</a:t>
            </a:r>
            <a:r>
              <a:rPr altLang="zh-CN" b="0" sz="3200" lang="en-US"/>
              <a:t>bles </a:t>
            </a:r>
            <a:endParaRPr b="0" sz="3200" lang="en-US"/>
          </a:p>
          <a:p>
            <a:pPr algn="l"/>
            <a:r>
              <a:rPr altLang="zh-CN" b="0" sz="3200" lang="en-US"/>
              <a:t>They</a:t>
            </a:r>
            <a:r>
              <a:rPr altLang="zh-CN" b="0" sz="3200" lang="en-US"/>
              <a:t> </a:t>
            </a:r>
            <a:r>
              <a:rPr altLang="zh-CN" b="0" sz="3200" lang="en-US"/>
              <a:t>a</a:t>
            </a:r>
            <a:r>
              <a:rPr altLang="zh-CN" b="0" sz="3200" lang="en-US"/>
              <a:t>r</a:t>
            </a:r>
            <a:r>
              <a:rPr altLang="zh-CN" b="0" sz="3200" lang="en-US"/>
              <a:t>e</a:t>
            </a:r>
            <a:r>
              <a:rPr altLang="zh-CN" b="0" sz="3200" lang="en-US"/>
              <a:t> </a:t>
            </a:r>
            <a:r>
              <a:rPr altLang="zh-CN" b="0" sz="3200" lang="en-US"/>
              <a:t>:</a:t>
            </a:r>
            <a:r>
              <a:rPr altLang="zh-CN" b="0" sz="3200" lang="en-US"/>
              <a:t> </a:t>
            </a:r>
            <a:endParaRPr b="0" sz="3200" lang="en-US"/>
          </a:p>
          <a:p>
            <a:pPr algn="l" indent="-514350" marL="514350">
              <a:buFont typeface="+mj-lt"/>
              <a:buAutoNum type="alphaLcPeriod" startAt="1"/>
            </a:pPr>
            <a:r>
              <a:rPr altLang="zh-CN" b="0" sz="3200" lang="en-US"/>
              <a:t>P</a:t>
            </a:r>
            <a:r>
              <a:rPr altLang="zh-CN" b="0" sz="3200" lang="en-US"/>
              <a:t>r</a:t>
            </a:r>
            <a:r>
              <a:rPr altLang="zh-CN" b="0" sz="3200" lang="en-US"/>
              <a:t>e</a:t>
            </a:r>
            <a:r>
              <a:rPr altLang="zh-CN" b="0" sz="3200" lang="en-US"/>
              <a:t>s</a:t>
            </a:r>
            <a:r>
              <a:rPr altLang="zh-CN" b="0" sz="3200" lang="en-US"/>
              <a:t>s</a:t>
            </a:r>
            <a:r>
              <a:rPr altLang="zh-CN" b="0" sz="3200" lang="en-US"/>
              <a:t>u</a:t>
            </a:r>
            <a:r>
              <a:rPr altLang="zh-CN" b="0" sz="3200" lang="en-US"/>
              <a:t>re</a:t>
            </a:r>
            <a:r>
              <a:rPr altLang="zh-CN" b="0" sz="3200" lang="en-US"/>
              <a:t> </a:t>
            </a:r>
            <a:r>
              <a:rPr altLang="zh-CN" b="0" sz="3200" lang="en-US"/>
              <a:t>(</a:t>
            </a:r>
            <a:r>
              <a:rPr altLang="zh-CN" b="0" sz="3200" lang="en-US"/>
              <a:t>P</a:t>
            </a:r>
            <a:r>
              <a:rPr altLang="zh-CN" b="0" sz="3200" lang="en-US"/>
              <a:t>) </a:t>
            </a:r>
            <a:r>
              <a:rPr altLang="zh-CN" b="0" sz="3200" lang="en-US"/>
              <a:t> </a:t>
            </a:r>
            <a:endParaRPr b="0" sz="3200" lang="en-US"/>
          </a:p>
          <a:p>
            <a:pPr algn="l" indent="-514350" marL="514350">
              <a:buFont typeface="+mj-lt"/>
              <a:buAutoNum type="alphaLcPeriod" startAt="1"/>
            </a:pPr>
            <a:r>
              <a:rPr altLang="zh-CN" b="0" sz="3200" lang="en-US"/>
              <a:t>V</a:t>
            </a:r>
            <a:r>
              <a:rPr altLang="zh-CN" b="0" sz="3200" lang="en-US"/>
              <a:t>o</a:t>
            </a:r>
            <a:r>
              <a:rPr altLang="zh-CN" b="0" sz="3200" lang="en-US"/>
              <a:t>l</a:t>
            </a:r>
            <a:r>
              <a:rPr altLang="zh-CN" b="0" sz="3200" lang="en-US"/>
              <a:t>ume</a:t>
            </a:r>
            <a:r>
              <a:rPr altLang="zh-CN" b="0" sz="3200" lang="en-US"/>
              <a:t> </a:t>
            </a:r>
            <a:r>
              <a:rPr altLang="zh-CN" b="0" sz="3200" lang="en-US"/>
              <a:t>(</a:t>
            </a:r>
            <a:r>
              <a:rPr altLang="zh-CN" b="0" sz="3200" lang="en-US"/>
              <a:t>V</a:t>
            </a:r>
            <a:r>
              <a:rPr altLang="zh-CN" b="0" sz="3200" lang="en-US"/>
              <a:t>) </a:t>
            </a:r>
            <a:r>
              <a:rPr altLang="zh-CN" b="0" sz="3200" lang="en-US"/>
              <a:t> </a:t>
            </a:r>
            <a:endParaRPr b="0" sz="3200" lang="en-US"/>
          </a:p>
          <a:p>
            <a:pPr algn="l" indent="-514350" marL="514350">
              <a:buFont typeface="+mj-lt"/>
              <a:buAutoNum type="alphaLcPeriod" startAt="1"/>
            </a:pPr>
            <a:r>
              <a:rPr altLang="zh-CN" b="0" sz="3200" lang="en-US"/>
              <a:t>Temperature</a:t>
            </a:r>
            <a:r>
              <a:rPr altLang="zh-CN" b="0" sz="3200" lang="en-US"/>
              <a:t> </a:t>
            </a:r>
            <a:r>
              <a:rPr altLang="zh-CN" b="0" sz="3200" lang="en-US"/>
              <a:t>(</a:t>
            </a:r>
            <a:r>
              <a:rPr altLang="zh-CN" b="0" sz="3200" lang="en-US"/>
              <a:t>T</a:t>
            </a:r>
            <a:r>
              <a:rPr altLang="zh-CN" b="0" sz="3200" lang="en-US"/>
              <a:t>) </a:t>
            </a:r>
            <a:r>
              <a:rPr altLang="zh-CN" b="0" sz="3200" lang="en-US"/>
              <a:t> </a:t>
            </a:r>
            <a:endParaRPr b="0" sz="3200" lang="en-US"/>
          </a:p>
          <a:p>
            <a:pPr algn="l" indent="-514350" marL="514350">
              <a:buFont typeface="+mj-lt"/>
              <a:buAutoNum type="alphaLcPeriod" startAt="1"/>
            </a:pPr>
            <a:r>
              <a:rPr altLang="zh-CN" b="0" sz="3200" lang="en-US"/>
              <a:t>E</a:t>
            </a:r>
            <a:r>
              <a:rPr altLang="zh-CN" b="0" sz="3200" lang="en-US"/>
              <a:t>n</a:t>
            </a:r>
            <a:r>
              <a:rPr altLang="zh-CN" b="0" sz="3200" lang="en-US"/>
              <a:t>t</a:t>
            </a:r>
            <a:r>
              <a:rPr altLang="zh-CN" b="0" sz="3200" lang="en-US"/>
              <a:t>r</a:t>
            </a:r>
            <a:r>
              <a:rPr altLang="zh-CN" b="0" sz="3200" lang="en-US"/>
              <a:t>o</a:t>
            </a:r>
            <a:r>
              <a:rPr altLang="zh-CN" b="0" sz="3200" lang="en-US"/>
              <a:t>p</a:t>
            </a:r>
            <a:r>
              <a:rPr altLang="zh-CN" b="0" sz="3200" lang="en-US"/>
              <a:t>y</a:t>
            </a:r>
            <a:r>
              <a:rPr altLang="zh-CN" b="0" sz="3200" lang="en-US"/>
              <a:t> </a:t>
            </a:r>
            <a:r>
              <a:rPr altLang="zh-CN" b="0" sz="3200" lang="en-US"/>
              <a:t>(</a:t>
            </a:r>
            <a:r>
              <a:rPr altLang="zh-CN" b="0" sz="3200" lang="en-US"/>
              <a:t>S</a:t>
            </a:r>
            <a:r>
              <a:rPr altLang="zh-CN" b="0" sz="3200" lang="en-US"/>
              <a:t>)</a:t>
            </a:r>
            <a:endParaRPr b="0" sz="3200" lang="en-US"/>
          </a:p>
          <a:p>
            <a:pPr algn="l" indent="0" marL="0">
              <a:buNone/>
            </a:pPr>
            <a:r>
              <a:rPr altLang="zh-CN" b="0" sz="3200" lang="en-US"/>
              <a:t>th</a:t>
            </a:r>
            <a:r>
              <a:rPr altLang="zh-CN" b="0" sz="3200" lang="en-US"/>
              <a:t>e</a:t>
            </a:r>
            <a:r>
              <a:rPr altLang="zh-CN" b="0" sz="3200" lang="en-US"/>
              <a:t>s</a:t>
            </a:r>
            <a:r>
              <a:rPr altLang="zh-CN" b="0" sz="3200" lang="en-US"/>
              <a:t>e </a:t>
            </a:r>
            <a:r>
              <a:rPr altLang="zh-CN" b="0" sz="3200" lang="en-US"/>
              <a:t>v</a:t>
            </a:r>
            <a:r>
              <a:rPr altLang="zh-CN" b="0" sz="3200" lang="en-US"/>
              <a:t>a</a:t>
            </a:r>
            <a:r>
              <a:rPr altLang="zh-CN" b="0" sz="3200" lang="en-US"/>
              <a:t>r</a:t>
            </a:r>
            <a:r>
              <a:rPr altLang="zh-CN" b="0" sz="3200" lang="en-US"/>
              <a:t>i</a:t>
            </a:r>
            <a:r>
              <a:rPr altLang="zh-CN" b="0" sz="3200" lang="en-US"/>
              <a:t>ables </a:t>
            </a:r>
            <a:r>
              <a:rPr altLang="zh-CN" b="0" sz="3200" lang="en-US"/>
              <a:t>a</a:t>
            </a:r>
            <a:r>
              <a:rPr altLang="zh-CN" b="0" sz="3200" lang="en-US"/>
              <a:t>r</a:t>
            </a:r>
            <a:r>
              <a:rPr altLang="zh-CN" b="0" sz="3200" lang="en-US"/>
              <a:t>e</a:t>
            </a:r>
            <a:r>
              <a:rPr altLang="zh-CN" b="0" sz="3200" lang="en-US"/>
              <a:t> </a:t>
            </a:r>
            <a:r>
              <a:rPr altLang="zh-CN" b="0" sz="3200" lang="en-US"/>
              <a:t>c</a:t>
            </a:r>
            <a:r>
              <a:rPr altLang="zh-CN" b="0" sz="3200" lang="en-US"/>
              <a:t>a</a:t>
            </a:r>
            <a:r>
              <a:rPr altLang="zh-CN" b="0" sz="3200" lang="en-US"/>
              <a:t>l</a:t>
            </a:r>
            <a:r>
              <a:rPr altLang="zh-CN" b="0" sz="3200" lang="en-US"/>
              <a:t>l</a:t>
            </a:r>
            <a:r>
              <a:rPr altLang="zh-CN" b="0" sz="3200" lang="en-US"/>
              <a:t>ed </a:t>
            </a:r>
            <a:r>
              <a:rPr altLang="zh-CN" b="0" sz="3200" lang="en-US"/>
              <a:t>t</a:t>
            </a:r>
            <a:r>
              <a:rPr altLang="zh-CN" b="0" sz="3200" lang="en-US"/>
              <a:t>h</a:t>
            </a:r>
            <a:r>
              <a:rPr altLang="zh-CN" b="0" sz="3200" lang="en-US"/>
              <a:t>e </a:t>
            </a:r>
            <a:r>
              <a:rPr altLang="zh-CN" b="0" sz="3200" lang="en-US"/>
              <a:t>thermodynamic</a:t>
            </a:r>
            <a:r>
              <a:rPr altLang="zh-CN" b="0" sz="3200" lang="en-US"/>
              <a:t> </a:t>
            </a:r>
            <a:r>
              <a:rPr altLang="zh-CN" b="0" sz="3200" lang="en-US"/>
              <a:t>co</a:t>
            </a:r>
            <a:r>
              <a:rPr altLang="zh-CN" b="0" sz="3200" lang="en-US"/>
              <a:t>-</a:t>
            </a:r>
            <a:r>
              <a:rPr altLang="zh-CN" b="0" sz="3200" lang="en-US"/>
              <a:t>ordinate</a:t>
            </a:r>
            <a:r>
              <a:rPr altLang="zh-CN" b="0" sz="3200" lang="en-US"/>
              <a:t>s</a:t>
            </a:r>
            <a:r>
              <a:rPr altLang="zh-CN" b="0" sz="3200" lang="en-US"/>
              <a:t> </a:t>
            </a:r>
            <a:r>
              <a:rPr altLang="zh-CN" b="0" sz="3200" lang="en-US"/>
              <a:t> </a:t>
            </a:r>
            <a:r>
              <a:rPr altLang="zh-CN" b="0" sz="3200" lang="en-US"/>
              <a:t> </a:t>
            </a:r>
            <a:endParaRPr b="0" sz="32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vivo 1820</dc:creator>
  <dcterms:created xsi:type="dcterms:W3CDTF">2015-05-08T06:30:45Z</dcterms:created>
  <dcterms:modified xsi:type="dcterms:W3CDTF">2021-06-15T04:57:03Z</dcterms:modified>
</cp:coreProperties>
</file>